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8.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9.xml" ContentType="application/vnd.openxmlformats-officedocument.theme+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theme/theme10.xml" ContentType="application/vnd.openxmlformats-officedocument.theme+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1.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 id="2147483726" r:id="rId7"/>
    <p:sldMasterId id="2147483739" r:id="rId8"/>
    <p:sldMasterId id="2147483752" r:id="rId9"/>
    <p:sldMasterId id="2147483765" r:id="rId10"/>
    <p:sldMasterId id="2147483778" r:id="rId11"/>
    <p:sldMasterId id="2147483791" r:id="rId12"/>
  </p:sldMasterIdLst>
  <p:notesMasterIdLst>
    <p:notesMasterId r:id="rId34"/>
  </p:notesMasterIdLst>
  <p:sldIdLst>
    <p:sldId id="256" r:id="rId13"/>
    <p:sldId id="257" r:id="rId14"/>
    <p:sldId id="258" r:id="rId15"/>
    <p:sldId id="259" r:id="rId16"/>
    <p:sldId id="260" r:id="rId17"/>
    <p:sldId id="261" r:id="rId18"/>
    <p:sldId id="262" r:id="rId19"/>
    <p:sldId id="263" r:id="rId20"/>
    <p:sldId id="264" r:id="rId21"/>
    <p:sldId id="265" r:id="rId22"/>
    <p:sldId id="266" r:id="rId23"/>
    <p:sldId id="278" r:id="rId24"/>
    <p:sldId id="279" r:id="rId25"/>
    <p:sldId id="280" r:id="rId26"/>
    <p:sldId id="267" r:id="rId27"/>
    <p:sldId id="268" r:id="rId28"/>
    <p:sldId id="270" r:id="rId29"/>
    <p:sldId id="273" r:id="rId30"/>
    <p:sldId id="274" r:id="rId31"/>
    <p:sldId id="275" r:id="rId32"/>
    <p:sldId id="271"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E88"/>
    <a:srgbClr val="AA20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135"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21" Type="http://schemas.openxmlformats.org/officeDocument/2006/relationships/slide" Target="slides/slide9.xml"/><Relationship Id="rId34" Type="http://schemas.openxmlformats.org/officeDocument/2006/relationships/notesMaster" Target="notesMasters/notesMaster1.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4.xml"/><Relationship Id="rId20" Type="http://schemas.openxmlformats.org/officeDocument/2006/relationships/slide" Target="slides/slide8.xml"/><Relationship Id="rId29"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viewProps" Target="viewProps.xml"/><Relationship Id="rId10" Type="http://schemas.openxmlformats.org/officeDocument/2006/relationships/slideMaster" Target="slideMasters/slideMaster10.xml"/><Relationship Id="rId19" Type="http://schemas.openxmlformats.org/officeDocument/2006/relationships/slide" Target="slides/slide7.xml"/><Relationship Id="rId31" Type="http://schemas.openxmlformats.org/officeDocument/2006/relationships/slide" Target="slides/slide1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presProps" Target="presProps.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png>
</file>

<file path=ppt/media/image23.jpeg>
</file>

<file path=ppt/media/image24.png>
</file>

<file path=ppt/media/image25.jpe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jpeg>
</file>

<file path=ppt/media/image36.jpeg>
</file>

<file path=ppt/media/image37.jpe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13"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pPr algn="ctr">
              <a:buNone/>
            </a:pPr>
            <a:r>
              <a:rPr lang="en-IN" sz="4400" b="0" strike="noStrike" spc="-1">
                <a:latin typeface="Arial"/>
              </a:rPr>
              <a:t>Click to move the slide</a:t>
            </a:r>
          </a:p>
        </p:txBody>
      </p:sp>
      <p:sp>
        <p:nvSpPr>
          <p:cNvPr id="1014"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r>
              <a:rPr lang="en-IN" sz="2000" b="0" strike="noStrike" spc="-1">
                <a:latin typeface="Arial"/>
              </a:rPr>
              <a:t>Click to edit the notes format</a:t>
            </a:r>
          </a:p>
        </p:txBody>
      </p:sp>
      <p:sp>
        <p:nvSpPr>
          <p:cNvPr id="1015"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r>
              <a:rPr lang="en-IN" sz="1400" b="0" strike="noStrike" spc="-1">
                <a:latin typeface="Times New Roman"/>
              </a:rPr>
              <a:t>&lt;header&gt;</a:t>
            </a:r>
          </a:p>
        </p:txBody>
      </p:sp>
      <p:sp>
        <p:nvSpPr>
          <p:cNvPr id="1016" name="PlaceHolder 4"/>
          <p:cNvSpPr>
            <a:spLocks noGrp="1"/>
          </p:cNvSpPr>
          <p:nvPr>
            <p:ph type="dt" idx="37"/>
          </p:nvPr>
        </p:nvSpPr>
        <p:spPr>
          <a:xfrm>
            <a:off x="4278960" y="0"/>
            <a:ext cx="3280680" cy="534240"/>
          </a:xfrm>
          <a:prstGeom prst="rect">
            <a:avLst/>
          </a:prstGeom>
          <a:noFill/>
          <a:ln w="0">
            <a:noFill/>
          </a:ln>
        </p:spPr>
        <p:txBody>
          <a:bodyPr lIns="0" tIns="0" rIns="0" bIns="0" anchor="t">
            <a:noAutofit/>
          </a:bodyPr>
          <a:lstStyle>
            <a:lvl1pPr algn="r">
              <a:buNone/>
              <a:defRPr lang="en-IN" sz="1400" b="0" strike="noStrike" spc="-1">
                <a:latin typeface="Times New Roman"/>
              </a:defRPr>
            </a:lvl1pPr>
          </a:lstStyle>
          <a:p>
            <a:pPr algn="r">
              <a:buNone/>
            </a:pPr>
            <a:r>
              <a:rPr lang="en-IN" sz="1400" b="0" strike="noStrike" spc="-1">
                <a:latin typeface="Times New Roman"/>
              </a:rPr>
              <a:t>&lt;date/time&gt;</a:t>
            </a:r>
          </a:p>
        </p:txBody>
      </p:sp>
      <p:sp>
        <p:nvSpPr>
          <p:cNvPr id="1017" name="PlaceHolder 5"/>
          <p:cNvSpPr>
            <a:spLocks noGrp="1"/>
          </p:cNvSpPr>
          <p:nvPr>
            <p:ph type="ftr" idx="38"/>
          </p:nvPr>
        </p:nvSpPr>
        <p:spPr>
          <a:xfrm>
            <a:off x="0" y="10157400"/>
            <a:ext cx="3280680" cy="534240"/>
          </a:xfrm>
          <a:prstGeom prst="rect">
            <a:avLst/>
          </a:prstGeom>
          <a:noFill/>
          <a:ln w="0">
            <a:noFill/>
          </a:ln>
        </p:spPr>
        <p:txBody>
          <a:bodyPr lIns="0" tIns="0" rIns="0" bIns="0" anchor="b">
            <a:noAutofit/>
          </a:bodyPr>
          <a:lstStyle>
            <a:lvl1pPr>
              <a:defRPr lang="en-IN" sz="1400" b="0" strike="noStrike" spc="-1">
                <a:latin typeface="Times New Roman"/>
              </a:defRPr>
            </a:lvl1pPr>
          </a:lstStyle>
          <a:p>
            <a:r>
              <a:rPr lang="en-IN" sz="1400" b="0" strike="noStrike" spc="-1">
                <a:latin typeface="Times New Roman"/>
              </a:rPr>
              <a:t>&lt;footer&gt;</a:t>
            </a:r>
          </a:p>
        </p:txBody>
      </p:sp>
      <p:sp>
        <p:nvSpPr>
          <p:cNvPr id="1018" name="PlaceHolder 6"/>
          <p:cNvSpPr>
            <a:spLocks noGrp="1"/>
          </p:cNvSpPr>
          <p:nvPr>
            <p:ph type="sldNum" idx="39"/>
          </p:nvPr>
        </p:nvSpPr>
        <p:spPr>
          <a:xfrm>
            <a:off x="4278960" y="10157400"/>
            <a:ext cx="3280680" cy="534240"/>
          </a:xfrm>
          <a:prstGeom prst="rect">
            <a:avLst/>
          </a:prstGeom>
          <a:noFill/>
          <a:ln w="0">
            <a:noFill/>
          </a:ln>
        </p:spPr>
        <p:txBody>
          <a:bodyPr lIns="0" tIns="0" rIns="0" bIns="0" anchor="b">
            <a:noAutofit/>
          </a:bodyPr>
          <a:lstStyle>
            <a:lvl1pPr algn="r">
              <a:buNone/>
              <a:defRPr lang="en-IN" sz="1400" b="0" strike="noStrike" spc="-1">
                <a:latin typeface="Times New Roman"/>
              </a:defRPr>
            </a:lvl1pPr>
          </a:lstStyle>
          <a:p>
            <a:pPr algn="r">
              <a:buNone/>
            </a:pPr>
            <a:fld id="{6C6CF3C2-8ACA-4492-8892-D7AC9ED386B1}" type="slidenum">
              <a:rPr lang="en-IN" sz="1400" b="0" strike="noStrike" spc="-1">
                <a:latin typeface="Times New Roman"/>
              </a:rPr>
              <a:t>‹#›</a:t>
            </a:fld>
            <a:endParaRPr lang="en-IN"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 name="PlaceHolder 1"/>
          <p:cNvSpPr>
            <a:spLocks noGrp="1" noRot="1" noChangeAspect="1"/>
          </p:cNvSpPr>
          <p:nvPr>
            <p:ph type="sldImg"/>
          </p:nvPr>
        </p:nvSpPr>
        <p:spPr>
          <a:xfrm>
            <a:off x="685800" y="1143000"/>
            <a:ext cx="5485680" cy="3085560"/>
          </a:xfrm>
          <a:prstGeom prst="rect">
            <a:avLst/>
          </a:prstGeom>
          <a:ln w="0">
            <a:noFill/>
          </a:ln>
        </p:spPr>
      </p:sp>
      <p:sp>
        <p:nvSpPr>
          <p:cNvPr id="1157"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IN" sz="2000" b="0" strike="noStrike" spc="-1">
              <a:latin typeface="Arial"/>
            </a:endParaRPr>
          </a:p>
        </p:txBody>
      </p:sp>
      <p:sp>
        <p:nvSpPr>
          <p:cNvPr id="1158" name="PlaceHolder 3"/>
          <p:cNvSpPr>
            <a:spLocks noGrp="1"/>
          </p:cNvSpPr>
          <p:nvPr>
            <p:ph type="sldNum" idx="71"/>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n-US" sz="1200" b="0" strike="noStrike" spc="-1">
                <a:latin typeface="Times New Roman"/>
              </a:defRPr>
            </a:lvl1pPr>
          </a:lstStyle>
          <a:p>
            <a:pPr algn="r">
              <a:lnSpc>
                <a:spcPct val="100000"/>
              </a:lnSpc>
              <a:buNone/>
            </a:pPr>
            <a:fld id="{FA04281C-06B1-4795-994F-D69F08EE61BD}" type="slidenum">
              <a:rPr lang="en-US" sz="1200" b="0" strike="noStrike" spc="-1">
                <a:latin typeface="Times New Roman"/>
              </a:rPr>
              <a:t>9</a:t>
            </a:fld>
            <a:endParaRPr lang="en-IN" sz="12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lstStyle/>
          <a:p>
            <a:r>
              <a:t>Footer</a:t>
            </a:r>
          </a:p>
        </p:txBody>
      </p:sp>
      <p:sp>
        <p:nvSpPr>
          <p:cNvPr id="3" name="PlaceHolder 2"/>
          <p:cNvSpPr>
            <a:spLocks noGrp="1"/>
          </p:cNvSpPr>
          <p:nvPr>
            <p:ph type="sldNum" idx="2"/>
          </p:nvPr>
        </p:nvSpPr>
        <p:spPr/>
        <p:txBody>
          <a:bodyPr/>
          <a:lstStyle/>
          <a:p>
            <a:fld id="{73722BDD-FC3A-4B94-88FF-FBB1BC41B000}" type="slidenum">
              <a:t>‹#›</a:t>
            </a:fld>
            <a:endParaRPr/>
          </a:p>
        </p:txBody>
      </p:sp>
      <p:sp>
        <p:nvSpPr>
          <p:cNvPr id="4" name="PlaceHolder 3"/>
          <p:cNvSpPr>
            <a:spLocks noGrp="1"/>
          </p:cNvSpPr>
          <p:nvPr>
            <p:ph type="dt" idx="3"/>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60"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1"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EE059D1D-B0EF-4E60-B69C-C35758E9AAFF}"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8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687"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8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25"/>
          </p:nvPr>
        </p:nvSpPr>
        <p:spPr/>
        <p:txBody>
          <a:bodyPr/>
          <a:lstStyle/>
          <a:p>
            <a:r>
              <a:t>Footer</a:t>
            </a:r>
          </a:p>
        </p:txBody>
      </p:sp>
      <p:sp>
        <p:nvSpPr>
          <p:cNvPr id="6" name="PlaceHolder 5"/>
          <p:cNvSpPr>
            <a:spLocks noGrp="1"/>
          </p:cNvSpPr>
          <p:nvPr>
            <p:ph type="sldNum" idx="26"/>
          </p:nvPr>
        </p:nvSpPr>
        <p:spPr/>
        <p:txBody>
          <a:bodyPr/>
          <a:lstStyle/>
          <a:p>
            <a:fld id="{A0A6D415-6B8E-44EC-BA0B-E444A5755210}" type="slidenum">
              <a:t>‹#›</a:t>
            </a:fld>
            <a:endParaRPr/>
          </a:p>
        </p:txBody>
      </p:sp>
      <p:sp>
        <p:nvSpPr>
          <p:cNvPr id="7" name="PlaceHolder 6"/>
          <p:cNvSpPr>
            <a:spLocks noGrp="1"/>
          </p:cNvSpPr>
          <p:nvPr>
            <p:ph type="dt" idx="27"/>
          </p:nvPr>
        </p:nvSpPr>
        <p:spPr/>
        <p:txBody>
          <a:body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8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25"/>
          </p:nvPr>
        </p:nvSpPr>
        <p:spPr/>
        <p:txBody>
          <a:bodyPr/>
          <a:lstStyle/>
          <a:p>
            <a:r>
              <a:t>Footer</a:t>
            </a:r>
          </a:p>
        </p:txBody>
      </p:sp>
      <p:sp>
        <p:nvSpPr>
          <p:cNvPr id="4" name="PlaceHolder 3"/>
          <p:cNvSpPr>
            <a:spLocks noGrp="1"/>
          </p:cNvSpPr>
          <p:nvPr>
            <p:ph type="sldNum" idx="26"/>
          </p:nvPr>
        </p:nvSpPr>
        <p:spPr/>
        <p:txBody>
          <a:bodyPr/>
          <a:lstStyle/>
          <a:p>
            <a:fld id="{7CFB5955-5EDE-4A09-87B7-BB3715460BAE}" type="slidenum">
              <a:t>‹#›</a:t>
            </a:fld>
            <a:endParaRPr/>
          </a:p>
        </p:txBody>
      </p:sp>
      <p:sp>
        <p:nvSpPr>
          <p:cNvPr id="5" name="PlaceHolder 4"/>
          <p:cNvSpPr>
            <a:spLocks noGrp="1"/>
          </p:cNvSpPr>
          <p:nvPr>
            <p:ph type="dt" idx="27"/>
          </p:nvPr>
        </p:nvSpPr>
        <p:spPr/>
        <p:txBody>
          <a:body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90"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25"/>
          </p:nvPr>
        </p:nvSpPr>
        <p:spPr/>
        <p:txBody>
          <a:bodyPr/>
          <a:lstStyle/>
          <a:p>
            <a:r>
              <a:t>Footer</a:t>
            </a:r>
          </a:p>
        </p:txBody>
      </p:sp>
      <p:sp>
        <p:nvSpPr>
          <p:cNvPr id="4" name="PlaceHolder 3"/>
          <p:cNvSpPr>
            <a:spLocks noGrp="1"/>
          </p:cNvSpPr>
          <p:nvPr>
            <p:ph type="sldNum" idx="26"/>
          </p:nvPr>
        </p:nvSpPr>
        <p:spPr/>
        <p:txBody>
          <a:bodyPr/>
          <a:lstStyle/>
          <a:p>
            <a:fld id="{4F82D40F-B600-49AC-824B-2C8E168EAF9D}" type="slidenum">
              <a:t>‹#›</a:t>
            </a:fld>
            <a:endParaRPr/>
          </a:p>
        </p:txBody>
      </p:sp>
      <p:sp>
        <p:nvSpPr>
          <p:cNvPr id="5" name="PlaceHolder 4"/>
          <p:cNvSpPr>
            <a:spLocks noGrp="1"/>
          </p:cNvSpPr>
          <p:nvPr>
            <p:ph type="dt" idx="27"/>
          </p:nvPr>
        </p:nvSpPr>
        <p:spPr/>
        <p:txBody>
          <a:body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9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69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9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9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25"/>
          </p:nvPr>
        </p:nvSpPr>
        <p:spPr/>
        <p:txBody>
          <a:bodyPr/>
          <a:lstStyle/>
          <a:p>
            <a:r>
              <a:t>Footer</a:t>
            </a:r>
          </a:p>
        </p:txBody>
      </p:sp>
      <p:sp>
        <p:nvSpPr>
          <p:cNvPr id="7" name="PlaceHolder 6"/>
          <p:cNvSpPr>
            <a:spLocks noGrp="1"/>
          </p:cNvSpPr>
          <p:nvPr>
            <p:ph type="sldNum" idx="26"/>
          </p:nvPr>
        </p:nvSpPr>
        <p:spPr/>
        <p:txBody>
          <a:bodyPr/>
          <a:lstStyle/>
          <a:p>
            <a:fld id="{AD97EA7A-69BF-4AD5-A9A2-77523B9C11E6}" type="slidenum">
              <a:t>‹#›</a:t>
            </a:fld>
            <a:endParaRPr/>
          </a:p>
        </p:txBody>
      </p:sp>
      <p:sp>
        <p:nvSpPr>
          <p:cNvPr id="8" name="PlaceHolder 7"/>
          <p:cNvSpPr>
            <a:spLocks noGrp="1"/>
          </p:cNvSpPr>
          <p:nvPr>
            <p:ph type="dt" idx="27"/>
          </p:nvPr>
        </p:nvSpPr>
        <p:spPr/>
        <p:txBody>
          <a:body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5"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696"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9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98"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25"/>
          </p:nvPr>
        </p:nvSpPr>
        <p:spPr/>
        <p:txBody>
          <a:bodyPr/>
          <a:lstStyle/>
          <a:p>
            <a:r>
              <a:t>Footer</a:t>
            </a:r>
          </a:p>
        </p:txBody>
      </p:sp>
      <p:sp>
        <p:nvSpPr>
          <p:cNvPr id="7" name="PlaceHolder 6"/>
          <p:cNvSpPr>
            <a:spLocks noGrp="1"/>
          </p:cNvSpPr>
          <p:nvPr>
            <p:ph type="sldNum" idx="26"/>
          </p:nvPr>
        </p:nvSpPr>
        <p:spPr/>
        <p:txBody>
          <a:bodyPr/>
          <a:lstStyle/>
          <a:p>
            <a:fld id="{2317E1D4-A4C5-4443-B524-1B7D9F47BCC1}" type="slidenum">
              <a:t>‹#›</a:t>
            </a:fld>
            <a:endParaRPr/>
          </a:p>
        </p:txBody>
      </p:sp>
      <p:sp>
        <p:nvSpPr>
          <p:cNvPr id="8" name="PlaceHolder 7"/>
          <p:cNvSpPr>
            <a:spLocks noGrp="1"/>
          </p:cNvSpPr>
          <p:nvPr>
            <p:ph type="dt" idx="27"/>
          </p:nvPr>
        </p:nvSpPr>
        <p:spPr/>
        <p:txBody>
          <a:body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9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0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0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02"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25"/>
          </p:nvPr>
        </p:nvSpPr>
        <p:spPr/>
        <p:txBody>
          <a:bodyPr/>
          <a:lstStyle/>
          <a:p>
            <a:r>
              <a:t>Footer</a:t>
            </a:r>
          </a:p>
        </p:txBody>
      </p:sp>
      <p:sp>
        <p:nvSpPr>
          <p:cNvPr id="7" name="PlaceHolder 6"/>
          <p:cNvSpPr>
            <a:spLocks noGrp="1"/>
          </p:cNvSpPr>
          <p:nvPr>
            <p:ph type="sldNum" idx="26"/>
          </p:nvPr>
        </p:nvSpPr>
        <p:spPr/>
        <p:txBody>
          <a:bodyPr/>
          <a:lstStyle/>
          <a:p>
            <a:fld id="{F0B8F2AE-B624-449A-AAAF-E9694803C967}" type="slidenum">
              <a:t>‹#›</a:t>
            </a:fld>
            <a:endParaRPr/>
          </a:p>
        </p:txBody>
      </p:sp>
      <p:sp>
        <p:nvSpPr>
          <p:cNvPr id="8" name="PlaceHolder 7"/>
          <p:cNvSpPr>
            <a:spLocks noGrp="1"/>
          </p:cNvSpPr>
          <p:nvPr>
            <p:ph type="dt" idx="27"/>
          </p:nvPr>
        </p:nvSpPr>
        <p:spPr/>
        <p:txBody>
          <a:body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03"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04"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05"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25"/>
          </p:nvPr>
        </p:nvSpPr>
        <p:spPr/>
        <p:txBody>
          <a:bodyPr/>
          <a:lstStyle/>
          <a:p>
            <a:r>
              <a:t>Footer</a:t>
            </a:r>
          </a:p>
        </p:txBody>
      </p:sp>
      <p:sp>
        <p:nvSpPr>
          <p:cNvPr id="6" name="PlaceHolder 5"/>
          <p:cNvSpPr>
            <a:spLocks noGrp="1"/>
          </p:cNvSpPr>
          <p:nvPr>
            <p:ph type="sldNum" idx="26"/>
          </p:nvPr>
        </p:nvSpPr>
        <p:spPr/>
        <p:txBody>
          <a:bodyPr/>
          <a:lstStyle/>
          <a:p>
            <a:fld id="{0D787033-F8E0-490D-8B7C-20D943B89DEC}" type="slidenum">
              <a:t>‹#›</a:t>
            </a:fld>
            <a:endParaRPr/>
          </a:p>
        </p:txBody>
      </p:sp>
      <p:sp>
        <p:nvSpPr>
          <p:cNvPr id="7" name="PlaceHolder 6"/>
          <p:cNvSpPr>
            <a:spLocks noGrp="1"/>
          </p:cNvSpPr>
          <p:nvPr>
            <p:ph type="dt" idx="27"/>
          </p:nvPr>
        </p:nvSpPr>
        <p:spPr/>
        <p:txBody>
          <a:body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0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08"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0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10"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25"/>
          </p:nvPr>
        </p:nvSpPr>
        <p:spPr/>
        <p:txBody>
          <a:bodyPr/>
          <a:lstStyle/>
          <a:p>
            <a:r>
              <a:t>Footer</a:t>
            </a:r>
          </a:p>
        </p:txBody>
      </p:sp>
      <p:sp>
        <p:nvSpPr>
          <p:cNvPr id="8" name="PlaceHolder 7"/>
          <p:cNvSpPr>
            <a:spLocks noGrp="1"/>
          </p:cNvSpPr>
          <p:nvPr>
            <p:ph type="sldNum" idx="26"/>
          </p:nvPr>
        </p:nvSpPr>
        <p:spPr/>
        <p:txBody>
          <a:bodyPr/>
          <a:lstStyle/>
          <a:p>
            <a:fld id="{EA00D305-462E-411C-BA8F-BA909F3FBD3C}" type="slidenum">
              <a:t>‹#›</a:t>
            </a:fld>
            <a:endParaRPr/>
          </a:p>
        </p:txBody>
      </p:sp>
      <p:sp>
        <p:nvSpPr>
          <p:cNvPr id="9" name="PlaceHolder 8"/>
          <p:cNvSpPr>
            <a:spLocks noGrp="1"/>
          </p:cNvSpPr>
          <p:nvPr>
            <p:ph type="dt" idx="27"/>
          </p:nvPr>
        </p:nvSpPr>
        <p:spPr/>
        <p:txBody>
          <a:body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12"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13"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14"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15"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16"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17"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25"/>
          </p:nvPr>
        </p:nvSpPr>
        <p:spPr/>
        <p:txBody>
          <a:bodyPr/>
          <a:lstStyle/>
          <a:p>
            <a:r>
              <a:t>Footer</a:t>
            </a:r>
          </a:p>
        </p:txBody>
      </p:sp>
      <p:sp>
        <p:nvSpPr>
          <p:cNvPr id="10" name="PlaceHolder 9"/>
          <p:cNvSpPr>
            <a:spLocks noGrp="1"/>
          </p:cNvSpPr>
          <p:nvPr>
            <p:ph type="sldNum" idx="26"/>
          </p:nvPr>
        </p:nvSpPr>
        <p:spPr/>
        <p:txBody>
          <a:bodyPr/>
          <a:lstStyle/>
          <a:p>
            <a:fld id="{637F3CF5-3A6A-4F9A-AD47-597B600D7E12}" type="slidenum">
              <a:t>‹#›</a:t>
            </a:fld>
            <a:endParaRPr/>
          </a:p>
        </p:txBody>
      </p:sp>
      <p:sp>
        <p:nvSpPr>
          <p:cNvPr id="11" name="PlaceHolder 10"/>
          <p:cNvSpPr>
            <a:spLocks noGrp="1"/>
          </p:cNvSpPr>
          <p:nvPr>
            <p:ph type="dt" idx="27"/>
          </p:nvPr>
        </p:nvSpPr>
        <p:spPr/>
        <p:txBody>
          <a:body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8"/>
          </p:nvPr>
        </p:nvSpPr>
        <p:spPr/>
        <p:txBody>
          <a:bodyPr/>
          <a:lstStyle/>
          <a:p>
            <a:r>
              <a:t>Footer</a:t>
            </a:r>
          </a:p>
        </p:txBody>
      </p:sp>
      <p:sp>
        <p:nvSpPr>
          <p:cNvPr id="3" name="PlaceHolder 2"/>
          <p:cNvSpPr>
            <a:spLocks noGrp="1"/>
          </p:cNvSpPr>
          <p:nvPr>
            <p:ph type="sldNum" idx="29"/>
          </p:nvPr>
        </p:nvSpPr>
        <p:spPr/>
        <p:txBody>
          <a:bodyPr/>
          <a:lstStyle/>
          <a:p>
            <a:fld id="{037A7BC0-D3B9-421B-BECD-FFBCA72CAE00}" type="slidenum">
              <a:t>‹#›</a:t>
            </a:fld>
            <a:endParaRPr/>
          </a:p>
        </p:txBody>
      </p:sp>
      <p:sp>
        <p:nvSpPr>
          <p:cNvPr id="4" name="PlaceHolder 3"/>
          <p:cNvSpPr>
            <a:spLocks noGrp="1"/>
          </p:cNvSpPr>
          <p:nvPr>
            <p:ph type="dt" idx="30"/>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6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5"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6"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1"/>
          </p:nvPr>
        </p:nvSpPr>
        <p:spPr/>
        <p:txBody>
          <a:bodyPr/>
          <a:lstStyle/>
          <a:p>
            <a:r>
              <a:t>Footer</a:t>
            </a:r>
          </a:p>
        </p:txBody>
      </p:sp>
      <p:sp>
        <p:nvSpPr>
          <p:cNvPr id="8" name="PlaceHolder 7"/>
          <p:cNvSpPr>
            <a:spLocks noGrp="1"/>
          </p:cNvSpPr>
          <p:nvPr>
            <p:ph type="sldNum" idx="2"/>
          </p:nvPr>
        </p:nvSpPr>
        <p:spPr/>
        <p:txBody>
          <a:bodyPr/>
          <a:lstStyle/>
          <a:p>
            <a:fld id="{6AF432FF-E797-4573-8473-0ADB012FD78C}" type="slidenum">
              <a:t>‹#›</a:t>
            </a:fld>
            <a:endParaRPr/>
          </a:p>
        </p:txBody>
      </p:sp>
      <p:sp>
        <p:nvSpPr>
          <p:cNvPr id="9" name="PlaceHolder 8"/>
          <p:cNvSpPr>
            <a:spLocks noGrp="1"/>
          </p:cNvSpPr>
          <p:nvPr>
            <p:ph type="dt" idx="3"/>
          </p:nvPr>
        </p:nvSpPr>
        <p:spPr/>
        <p:txBody>
          <a:bodyPr/>
          <a:lstStyle/>
          <a:p>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63"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64"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28"/>
          </p:nvPr>
        </p:nvSpPr>
        <p:spPr/>
        <p:txBody>
          <a:bodyPr/>
          <a:lstStyle/>
          <a:p>
            <a:r>
              <a:t>Footer</a:t>
            </a:r>
          </a:p>
        </p:txBody>
      </p:sp>
      <p:sp>
        <p:nvSpPr>
          <p:cNvPr id="5" name="PlaceHolder 4"/>
          <p:cNvSpPr>
            <a:spLocks noGrp="1"/>
          </p:cNvSpPr>
          <p:nvPr>
            <p:ph type="sldNum" idx="29"/>
          </p:nvPr>
        </p:nvSpPr>
        <p:spPr/>
        <p:txBody>
          <a:bodyPr/>
          <a:lstStyle/>
          <a:p>
            <a:fld id="{4B7BBF18-FEE3-4DE6-9795-AB48FBCC6B17}" type="slidenum">
              <a:t>‹#›</a:t>
            </a:fld>
            <a:endParaRPr/>
          </a:p>
        </p:txBody>
      </p:sp>
      <p:sp>
        <p:nvSpPr>
          <p:cNvPr id="6" name="PlaceHolder 5"/>
          <p:cNvSpPr>
            <a:spLocks noGrp="1"/>
          </p:cNvSpPr>
          <p:nvPr>
            <p:ph type="dt" idx="30"/>
          </p:nvPr>
        </p:nvSpPr>
        <p:spPr/>
        <p:txBody>
          <a:body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65"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66"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28"/>
          </p:nvPr>
        </p:nvSpPr>
        <p:spPr/>
        <p:txBody>
          <a:bodyPr/>
          <a:lstStyle/>
          <a:p>
            <a:r>
              <a:t>Footer</a:t>
            </a:r>
          </a:p>
        </p:txBody>
      </p:sp>
      <p:sp>
        <p:nvSpPr>
          <p:cNvPr id="5" name="PlaceHolder 4"/>
          <p:cNvSpPr>
            <a:spLocks noGrp="1"/>
          </p:cNvSpPr>
          <p:nvPr>
            <p:ph type="sldNum" idx="29"/>
          </p:nvPr>
        </p:nvSpPr>
        <p:spPr/>
        <p:txBody>
          <a:bodyPr/>
          <a:lstStyle/>
          <a:p>
            <a:fld id="{24E6C2D4-CC22-43C1-A29B-5D64C14BD40E}" type="slidenum">
              <a:t>‹#›</a:t>
            </a:fld>
            <a:endParaRPr/>
          </a:p>
        </p:txBody>
      </p:sp>
      <p:sp>
        <p:nvSpPr>
          <p:cNvPr id="6" name="PlaceHolder 5"/>
          <p:cNvSpPr>
            <a:spLocks noGrp="1"/>
          </p:cNvSpPr>
          <p:nvPr>
            <p:ph type="dt" idx="30"/>
          </p:nvPr>
        </p:nvSpPr>
        <p:spPr/>
        <p:txBody>
          <a:body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6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68"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69"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28"/>
          </p:nvPr>
        </p:nvSpPr>
        <p:spPr/>
        <p:txBody>
          <a:bodyPr/>
          <a:lstStyle/>
          <a:p>
            <a:r>
              <a:t>Footer</a:t>
            </a:r>
          </a:p>
        </p:txBody>
      </p:sp>
      <p:sp>
        <p:nvSpPr>
          <p:cNvPr id="6" name="PlaceHolder 5"/>
          <p:cNvSpPr>
            <a:spLocks noGrp="1"/>
          </p:cNvSpPr>
          <p:nvPr>
            <p:ph type="sldNum" idx="29"/>
          </p:nvPr>
        </p:nvSpPr>
        <p:spPr/>
        <p:txBody>
          <a:bodyPr/>
          <a:lstStyle/>
          <a:p>
            <a:fld id="{BAA57276-9985-460C-984B-E4FEA17AA99D}" type="slidenum">
              <a:t>‹#›</a:t>
            </a:fld>
            <a:endParaRPr/>
          </a:p>
        </p:txBody>
      </p:sp>
      <p:sp>
        <p:nvSpPr>
          <p:cNvPr id="7" name="PlaceHolder 6"/>
          <p:cNvSpPr>
            <a:spLocks noGrp="1"/>
          </p:cNvSpPr>
          <p:nvPr>
            <p:ph type="dt" idx="30"/>
          </p:nvPr>
        </p:nvSpPr>
        <p:spPr/>
        <p:txBody>
          <a:body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70"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28"/>
          </p:nvPr>
        </p:nvSpPr>
        <p:spPr/>
        <p:txBody>
          <a:bodyPr/>
          <a:lstStyle/>
          <a:p>
            <a:r>
              <a:t>Footer</a:t>
            </a:r>
          </a:p>
        </p:txBody>
      </p:sp>
      <p:sp>
        <p:nvSpPr>
          <p:cNvPr id="4" name="PlaceHolder 3"/>
          <p:cNvSpPr>
            <a:spLocks noGrp="1"/>
          </p:cNvSpPr>
          <p:nvPr>
            <p:ph type="sldNum" idx="29"/>
          </p:nvPr>
        </p:nvSpPr>
        <p:spPr/>
        <p:txBody>
          <a:bodyPr/>
          <a:lstStyle/>
          <a:p>
            <a:fld id="{00B00A6E-95A5-48CC-A4BA-CC61C3D329B2}" type="slidenum">
              <a:t>‹#›</a:t>
            </a:fld>
            <a:endParaRPr/>
          </a:p>
        </p:txBody>
      </p:sp>
      <p:sp>
        <p:nvSpPr>
          <p:cNvPr id="5" name="PlaceHolder 4"/>
          <p:cNvSpPr>
            <a:spLocks noGrp="1"/>
          </p:cNvSpPr>
          <p:nvPr>
            <p:ph type="dt" idx="30"/>
          </p:nvPr>
        </p:nvSpPr>
        <p:spPr/>
        <p:txBody>
          <a:body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771"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28"/>
          </p:nvPr>
        </p:nvSpPr>
        <p:spPr/>
        <p:txBody>
          <a:bodyPr/>
          <a:lstStyle/>
          <a:p>
            <a:r>
              <a:t>Footer</a:t>
            </a:r>
          </a:p>
        </p:txBody>
      </p:sp>
      <p:sp>
        <p:nvSpPr>
          <p:cNvPr id="4" name="PlaceHolder 3"/>
          <p:cNvSpPr>
            <a:spLocks noGrp="1"/>
          </p:cNvSpPr>
          <p:nvPr>
            <p:ph type="sldNum" idx="29"/>
          </p:nvPr>
        </p:nvSpPr>
        <p:spPr/>
        <p:txBody>
          <a:bodyPr/>
          <a:lstStyle/>
          <a:p>
            <a:fld id="{E2D6765A-5467-4712-9476-D0BE9187F1B6}" type="slidenum">
              <a:t>‹#›</a:t>
            </a:fld>
            <a:endParaRPr/>
          </a:p>
        </p:txBody>
      </p:sp>
      <p:sp>
        <p:nvSpPr>
          <p:cNvPr id="5" name="PlaceHolder 4"/>
          <p:cNvSpPr>
            <a:spLocks noGrp="1"/>
          </p:cNvSpPr>
          <p:nvPr>
            <p:ph type="dt" idx="30"/>
          </p:nvPr>
        </p:nvSpPr>
        <p:spPr/>
        <p:txBody>
          <a:body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77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7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74"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75"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28"/>
          </p:nvPr>
        </p:nvSpPr>
        <p:spPr/>
        <p:txBody>
          <a:bodyPr/>
          <a:lstStyle/>
          <a:p>
            <a:r>
              <a:t>Footer</a:t>
            </a:r>
          </a:p>
        </p:txBody>
      </p:sp>
      <p:sp>
        <p:nvSpPr>
          <p:cNvPr id="7" name="PlaceHolder 6"/>
          <p:cNvSpPr>
            <a:spLocks noGrp="1"/>
          </p:cNvSpPr>
          <p:nvPr>
            <p:ph type="sldNum" idx="29"/>
          </p:nvPr>
        </p:nvSpPr>
        <p:spPr/>
        <p:txBody>
          <a:bodyPr/>
          <a:lstStyle/>
          <a:p>
            <a:fld id="{88888A7B-82D2-4541-A0C3-3638817E8274}" type="slidenum">
              <a:t>‹#›</a:t>
            </a:fld>
            <a:endParaRPr/>
          </a:p>
        </p:txBody>
      </p:sp>
      <p:sp>
        <p:nvSpPr>
          <p:cNvPr id="8" name="PlaceHolder 7"/>
          <p:cNvSpPr>
            <a:spLocks noGrp="1"/>
          </p:cNvSpPr>
          <p:nvPr>
            <p:ph type="dt" idx="30"/>
          </p:nvPr>
        </p:nvSpPr>
        <p:spPr/>
        <p:txBody>
          <a:body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77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77"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78"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79"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28"/>
          </p:nvPr>
        </p:nvSpPr>
        <p:spPr/>
        <p:txBody>
          <a:bodyPr/>
          <a:lstStyle/>
          <a:p>
            <a:r>
              <a:t>Footer</a:t>
            </a:r>
          </a:p>
        </p:txBody>
      </p:sp>
      <p:sp>
        <p:nvSpPr>
          <p:cNvPr id="7" name="PlaceHolder 6"/>
          <p:cNvSpPr>
            <a:spLocks noGrp="1"/>
          </p:cNvSpPr>
          <p:nvPr>
            <p:ph type="sldNum" idx="29"/>
          </p:nvPr>
        </p:nvSpPr>
        <p:spPr/>
        <p:txBody>
          <a:bodyPr/>
          <a:lstStyle/>
          <a:p>
            <a:fld id="{B613E32F-EDA1-48C1-ABA2-61E29F23B2A5}" type="slidenum">
              <a:t>‹#›</a:t>
            </a:fld>
            <a:endParaRPr/>
          </a:p>
        </p:txBody>
      </p:sp>
      <p:sp>
        <p:nvSpPr>
          <p:cNvPr id="8" name="PlaceHolder 7"/>
          <p:cNvSpPr>
            <a:spLocks noGrp="1"/>
          </p:cNvSpPr>
          <p:nvPr>
            <p:ph type="dt" idx="30"/>
          </p:nvPr>
        </p:nvSpPr>
        <p:spPr/>
        <p:txBody>
          <a:bodyPr/>
          <a:lstStyle/>
          <a:p>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80"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8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8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83"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28"/>
          </p:nvPr>
        </p:nvSpPr>
        <p:spPr/>
        <p:txBody>
          <a:bodyPr/>
          <a:lstStyle/>
          <a:p>
            <a:r>
              <a:t>Footer</a:t>
            </a:r>
          </a:p>
        </p:txBody>
      </p:sp>
      <p:sp>
        <p:nvSpPr>
          <p:cNvPr id="7" name="PlaceHolder 6"/>
          <p:cNvSpPr>
            <a:spLocks noGrp="1"/>
          </p:cNvSpPr>
          <p:nvPr>
            <p:ph type="sldNum" idx="29"/>
          </p:nvPr>
        </p:nvSpPr>
        <p:spPr/>
        <p:txBody>
          <a:bodyPr/>
          <a:lstStyle/>
          <a:p>
            <a:fld id="{9D3A8EB2-869F-4CEC-8A8E-9C8E33C0206A}" type="slidenum">
              <a:t>‹#›</a:t>
            </a:fld>
            <a:endParaRPr/>
          </a:p>
        </p:txBody>
      </p:sp>
      <p:sp>
        <p:nvSpPr>
          <p:cNvPr id="8" name="PlaceHolder 7"/>
          <p:cNvSpPr>
            <a:spLocks noGrp="1"/>
          </p:cNvSpPr>
          <p:nvPr>
            <p:ph type="dt" idx="30"/>
          </p:nvPr>
        </p:nvSpPr>
        <p:spPr/>
        <p:txBody>
          <a:bodyPr/>
          <a:lstStyle/>
          <a:p>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8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85"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86"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28"/>
          </p:nvPr>
        </p:nvSpPr>
        <p:spPr/>
        <p:txBody>
          <a:bodyPr/>
          <a:lstStyle/>
          <a:p>
            <a:r>
              <a:t>Footer</a:t>
            </a:r>
          </a:p>
        </p:txBody>
      </p:sp>
      <p:sp>
        <p:nvSpPr>
          <p:cNvPr id="6" name="PlaceHolder 5"/>
          <p:cNvSpPr>
            <a:spLocks noGrp="1"/>
          </p:cNvSpPr>
          <p:nvPr>
            <p:ph type="sldNum" idx="29"/>
          </p:nvPr>
        </p:nvSpPr>
        <p:spPr/>
        <p:txBody>
          <a:bodyPr/>
          <a:lstStyle/>
          <a:p>
            <a:fld id="{C8C5FB6E-6F39-4DEB-A630-C6DE26B51392}" type="slidenum">
              <a:t>‹#›</a:t>
            </a:fld>
            <a:endParaRPr/>
          </a:p>
        </p:txBody>
      </p:sp>
      <p:sp>
        <p:nvSpPr>
          <p:cNvPr id="7" name="PlaceHolder 6"/>
          <p:cNvSpPr>
            <a:spLocks noGrp="1"/>
          </p:cNvSpPr>
          <p:nvPr>
            <p:ph type="dt" idx="30"/>
          </p:nvPr>
        </p:nvSpPr>
        <p:spPr/>
        <p:txBody>
          <a:bodyPr/>
          <a:lstStyle/>
          <a:p>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8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8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8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90"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91"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28"/>
          </p:nvPr>
        </p:nvSpPr>
        <p:spPr/>
        <p:txBody>
          <a:bodyPr/>
          <a:lstStyle/>
          <a:p>
            <a:r>
              <a:t>Footer</a:t>
            </a:r>
          </a:p>
        </p:txBody>
      </p:sp>
      <p:sp>
        <p:nvSpPr>
          <p:cNvPr id="8" name="PlaceHolder 7"/>
          <p:cNvSpPr>
            <a:spLocks noGrp="1"/>
          </p:cNvSpPr>
          <p:nvPr>
            <p:ph type="sldNum" idx="29"/>
          </p:nvPr>
        </p:nvSpPr>
        <p:spPr/>
        <p:txBody>
          <a:bodyPr/>
          <a:lstStyle/>
          <a:p>
            <a:fld id="{406981E9-8360-4F07-9DA7-8E93179B4ECD}" type="slidenum">
              <a:t>‹#›</a:t>
            </a:fld>
            <a:endParaRPr/>
          </a:p>
        </p:txBody>
      </p:sp>
      <p:sp>
        <p:nvSpPr>
          <p:cNvPr id="9" name="PlaceHolder 8"/>
          <p:cNvSpPr>
            <a:spLocks noGrp="1"/>
          </p:cNvSpPr>
          <p:nvPr>
            <p:ph type="dt" idx="30"/>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68"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9"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0"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1"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2"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3"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1"/>
          </p:nvPr>
        </p:nvSpPr>
        <p:spPr/>
        <p:txBody>
          <a:bodyPr/>
          <a:lstStyle/>
          <a:p>
            <a:r>
              <a:t>Footer</a:t>
            </a:r>
          </a:p>
        </p:txBody>
      </p:sp>
      <p:sp>
        <p:nvSpPr>
          <p:cNvPr id="10" name="PlaceHolder 9"/>
          <p:cNvSpPr>
            <a:spLocks noGrp="1"/>
          </p:cNvSpPr>
          <p:nvPr>
            <p:ph type="sldNum" idx="2"/>
          </p:nvPr>
        </p:nvSpPr>
        <p:spPr/>
        <p:txBody>
          <a:bodyPr/>
          <a:lstStyle/>
          <a:p>
            <a:fld id="{9E5E9DE3-6386-46D0-BADB-76033F4BC199}" type="slidenum">
              <a:t>‹#›</a:t>
            </a:fld>
            <a:endParaRPr/>
          </a:p>
        </p:txBody>
      </p:sp>
      <p:sp>
        <p:nvSpPr>
          <p:cNvPr id="11" name="PlaceHolder 10"/>
          <p:cNvSpPr>
            <a:spLocks noGrp="1"/>
          </p:cNvSpPr>
          <p:nvPr>
            <p:ph type="dt" idx="3"/>
          </p:nvPr>
        </p:nvSpPr>
        <p:spPr/>
        <p:txBody>
          <a:bodyPr/>
          <a:lstStyle/>
          <a:p>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9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93"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94"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95"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96"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97"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98"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28"/>
          </p:nvPr>
        </p:nvSpPr>
        <p:spPr/>
        <p:txBody>
          <a:bodyPr/>
          <a:lstStyle/>
          <a:p>
            <a:r>
              <a:t>Footer</a:t>
            </a:r>
          </a:p>
        </p:txBody>
      </p:sp>
      <p:sp>
        <p:nvSpPr>
          <p:cNvPr id="10" name="PlaceHolder 9"/>
          <p:cNvSpPr>
            <a:spLocks noGrp="1"/>
          </p:cNvSpPr>
          <p:nvPr>
            <p:ph type="sldNum" idx="29"/>
          </p:nvPr>
        </p:nvSpPr>
        <p:spPr/>
        <p:txBody>
          <a:bodyPr/>
          <a:lstStyle/>
          <a:p>
            <a:fld id="{B8E631A8-CBD8-470C-8520-A3C24443A209}" type="slidenum">
              <a:t>‹#›</a:t>
            </a:fld>
            <a:endParaRPr/>
          </a:p>
        </p:txBody>
      </p:sp>
      <p:sp>
        <p:nvSpPr>
          <p:cNvPr id="11" name="PlaceHolder 10"/>
          <p:cNvSpPr>
            <a:spLocks noGrp="1"/>
          </p:cNvSpPr>
          <p:nvPr>
            <p:ph type="dt" idx="30"/>
          </p:nvPr>
        </p:nvSpPr>
        <p:spPr/>
        <p:txBody>
          <a:bodyPr/>
          <a:lstStyle/>
          <a:p>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31"/>
          </p:nvPr>
        </p:nvSpPr>
        <p:spPr/>
        <p:txBody>
          <a:bodyPr/>
          <a:lstStyle/>
          <a:p>
            <a:r>
              <a:t>Footer</a:t>
            </a:r>
          </a:p>
        </p:txBody>
      </p:sp>
      <p:sp>
        <p:nvSpPr>
          <p:cNvPr id="3" name="PlaceHolder 2"/>
          <p:cNvSpPr>
            <a:spLocks noGrp="1"/>
          </p:cNvSpPr>
          <p:nvPr>
            <p:ph type="sldNum" idx="32"/>
          </p:nvPr>
        </p:nvSpPr>
        <p:spPr/>
        <p:txBody>
          <a:bodyPr/>
          <a:lstStyle/>
          <a:p>
            <a:fld id="{E396E5A2-11AD-4E94-A7B9-FA873EDE7931}" type="slidenum">
              <a:t>‹#›</a:t>
            </a:fld>
            <a:endParaRPr/>
          </a:p>
        </p:txBody>
      </p:sp>
      <p:sp>
        <p:nvSpPr>
          <p:cNvPr id="4" name="PlaceHolder 3"/>
          <p:cNvSpPr>
            <a:spLocks noGrp="1"/>
          </p:cNvSpPr>
          <p:nvPr>
            <p:ph type="dt" idx="33"/>
          </p:nvPr>
        </p:nvSpPr>
        <p:spPr/>
        <p:txBody>
          <a:bodyPr/>
          <a:lstStyle/>
          <a:p>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70"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871"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31"/>
          </p:nvPr>
        </p:nvSpPr>
        <p:spPr/>
        <p:txBody>
          <a:bodyPr/>
          <a:lstStyle/>
          <a:p>
            <a:r>
              <a:t>Footer</a:t>
            </a:r>
          </a:p>
        </p:txBody>
      </p:sp>
      <p:sp>
        <p:nvSpPr>
          <p:cNvPr id="5" name="PlaceHolder 4"/>
          <p:cNvSpPr>
            <a:spLocks noGrp="1"/>
          </p:cNvSpPr>
          <p:nvPr>
            <p:ph type="sldNum" idx="32"/>
          </p:nvPr>
        </p:nvSpPr>
        <p:spPr/>
        <p:txBody>
          <a:bodyPr/>
          <a:lstStyle/>
          <a:p>
            <a:fld id="{FA15F58C-D514-4779-A6E8-C9E5A489FED3}" type="slidenum">
              <a:t>‹#›</a:t>
            </a:fld>
            <a:endParaRPr/>
          </a:p>
        </p:txBody>
      </p:sp>
      <p:sp>
        <p:nvSpPr>
          <p:cNvPr id="6" name="PlaceHolder 5"/>
          <p:cNvSpPr>
            <a:spLocks noGrp="1"/>
          </p:cNvSpPr>
          <p:nvPr>
            <p:ph type="dt" idx="33"/>
          </p:nvPr>
        </p:nvSpPr>
        <p:spPr/>
        <p:txBody>
          <a:bodyPr/>
          <a:lstStyle/>
          <a:p>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7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873"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31"/>
          </p:nvPr>
        </p:nvSpPr>
        <p:spPr/>
        <p:txBody>
          <a:bodyPr/>
          <a:lstStyle/>
          <a:p>
            <a:r>
              <a:t>Footer</a:t>
            </a:r>
          </a:p>
        </p:txBody>
      </p:sp>
      <p:sp>
        <p:nvSpPr>
          <p:cNvPr id="5" name="PlaceHolder 4"/>
          <p:cNvSpPr>
            <a:spLocks noGrp="1"/>
          </p:cNvSpPr>
          <p:nvPr>
            <p:ph type="sldNum" idx="32"/>
          </p:nvPr>
        </p:nvSpPr>
        <p:spPr/>
        <p:txBody>
          <a:bodyPr/>
          <a:lstStyle/>
          <a:p>
            <a:fld id="{F954DD00-E5E2-4CF3-9F4E-6502E8F0C479}" type="slidenum">
              <a:t>‹#›</a:t>
            </a:fld>
            <a:endParaRPr/>
          </a:p>
        </p:txBody>
      </p:sp>
      <p:sp>
        <p:nvSpPr>
          <p:cNvPr id="6" name="PlaceHolder 5"/>
          <p:cNvSpPr>
            <a:spLocks noGrp="1"/>
          </p:cNvSpPr>
          <p:nvPr>
            <p:ph type="dt" idx="33"/>
          </p:nvPr>
        </p:nvSpPr>
        <p:spPr/>
        <p:txBody>
          <a:bodyPr/>
          <a:lstStyle/>
          <a:p>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7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87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7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31"/>
          </p:nvPr>
        </p:nvSpPr>
        <p:spPr/>
        <p:txBody>
          <a:bodyPr/>
          <a:lstStyle/>
          <a:p>
            <a:r>
              <a:t>Footer</a:t>
            </a:r>
          </a:p>
        </p:txBody>
      </p:sp>
      <p:sp>
        <p:nvSpPr>
          <p:cNvPr id="6" name="PlaceHolder 5"/>
          <p:cNvSpPr>
            <a:spLocks noGrp="1"/>
          </p:cNvSpPr>
          <p:nvPr>
            <p:ph type="sldNum" idx="32"/>
          </p:nvPr>
        </p:nvSpPr>
        <p:spPr/>
        <p:txBody>
          <a:bodyPr/>
          <a:lstStyle/>
          <a:p>
            <a:fld id="{6B17904F-0104-470E-ACFB-EC32E075CAC3}" type="slidenum">
              <a:t>‹#›</a:t>
            </a:fld>
            <a:endParaRPr/>
          </a:p>
        </p:txBody>
      </p:sp>
      <p:sp>
        <p:nvSpPr>
          <p:cNvPr id="7" name="PlaceHolder 6"/>
          <p:cNvSpPr>
            <a:spLocks noGrp="1"/>
          </p:cNvSpPr>
          <p:nvPr>
            <p:ph type="dt" idx="33"/>
          </p:nvPr>
        </p:nvSpPr>
        <p:spPr/>
        <p:txBody>
          <a:bodyPr/>
          <a:lstStyle/>
          <a:p>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7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31"/>
          </p:nvPr>
        </p:nvSpPr>
        <p:spPr/>
        <p:txBody>
          <a:bodyPr/>
          <a:lstStyle/>
          <a:p>
            <a:r>
              <a:t>Footer</a:t>
            </a:r>
          </a:p>
        </p:txBody>
      </p:sp>
      <p:sp>
        <p:nvSpPr>
          <p:cNvPr id="4" name="PlaceHolder 3"/>
          <p:cNvSpPr>
            <a:spLocks noGrp="1"/>
          </p:cNvSpPr>
          <p:nvPr>
            <p:ph type="sldNum" idx="32"/>
          </p:nvPr>
        </p:nvSpPr>
        <p:spPr/>
        <p:txBody>
          <a:bodyPr/>
          <a:lstStyle/>
          <a:p>
            <a:fld id="{26771886-9761-49F2-9F67-50939B02348C}" type="slidenum">
              <a:t>‹#›</a:t>
            </a:fld>
            <a:endParaRPr/>
          </a:p>
        </p:txBody>
      </p:sp>
      <p:sp>
        <p:nvSpPr>
          <p:cNvPr id="5" name="PlaceHolder 4"/>
          <p:cNvSpPr>
            <a:spLocks noGrp="1"/>
          </p:cNvSpPr>
          <p:nvPr>
            <p:ph type="dt" idx="33"/>
          </p:nvPr>
        </p:nvSpPr>
        <p:spPr/>
        <p:txBody>
          <a:bodyPr/>
          <a:lstStyle/>
          <a:p>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878"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31"/>
          </p:nvPr>
        </p:nvSpPr>
        <p:spPr/>
        <p:txBody>
          <a:bodyPr/>
          <a:lstStyle/>
          <a:p>
            <a:r>
              <a:t>Footer</a:t>
            </a:r>
          </a:p>
        </p:txBody>
      </p:sp>
      <p:sp>
        <p:nvSpPr>
          <p:cNvPr id="4" name="PlaceHolder 3"/>
          <p:cNvSpPr>
            <a:spLocks noGrp="1"/>
          </p:cNvSpPr>
          <p:nvPr>
            <p:ph type="sldNum" idx="32"/>
          </p:nvPr>
        </p:nvSpPr>
        <p:spPr/>
        <p:txBody>
          <a:bodyPr/>
          <a:lstStyle/>
          <a:p>
            <a:fld id="{70A8FF19-DBA2-4190-ADD2-C8EFF6828FF6}" type="slidenum">
              <a:t>‹#›</a:t>
            </a:fld>
            <a:endParaRPr/>
          </a:p>
        </p:txBody>
      </p:sp>
      <p:sp>
        <p:nvSpPr>
          <p:cNvPr id="5" name="PlaceHolder 4"/>
          <p:cNvSpPr>
            <a:spLocks noGrp="1"/>
          </p:cNvSpPr>
          <p:nvPr>
            <p:ph type="dt" idx="33"/>
          </p:nvPr>
        </p:nvSpPr>
        <p:spPr/>
        <p:txBody>
          <a:bodyPr/>
          <a:lstStyle/>
          <a:p>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87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88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8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8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31"/>
          </p:nvPr>
        </p:nvSpPr>
        <p:spPr/>
        <p:txBody>
          <a:bodyPr/>
          <a:lstStyle/>
          <a:p>
            <a:r>
              <a:t>Footer</a:t>
            </a:r>
          </a:p>
        </p:txBody>
      </p:sp>
      <p:sp>
        <p:nvSpPr>
          <p:cNvPr id="7" name="PlaceHolder 6"/>
          <p:cNvSpPr>
            <a:spLocks noGrp="1"/>
          </p:cNvSpPr>
          <p:nvPr>
            <p:ph type="sldNum" idx="32"/>
          </p:nvPr>
        </p:nvSpPr>
        <p:spPr/>
        <p:txBody>
          <a:bodyPr/>
          <a:lstStyle/>
          <a:p>
            <a:fld id="{A8BE75E9-E1C7-4E1A-8F6C-8E0B5FF27F26}" type="slidenum">
              <a:t>‹#›</a:t>
            </a:fld>
            <a:endParaRPr/>
          </a:p>
        </p:txBody>
      </p:sp>
      <p:sp>
        <p:nvSpPr>
          <p:cNvPr id="8" name="PlaceHolder 7"/>
          <p:cNvSpPr>
            <a:spLocks noGrp="1"/>
          </p:cNvSpPr>
          <p:nvPr>
            <p:ph type="dt" idx="33"/>
          </p:nvPr>
        </p:nvSpPr>
        <p:spPr/>
        <p:txBody>
          <a:bodyPr/>
          <a:lstStyle/>
          <a:p>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883"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884"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8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86"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31"/>
          </p:nvPr>
        </p:nvSpPr>
        <p:spPr/>
        <p:txBody>
          <a:bodyPr/>
          <a:lstStyle/>
          <a:p>
            <a:r>
              <a:t>Footer</a:t>
            </a:r>
          </a:p>
        </p:txBody>
      </p:sp>
      <p:sp>
        <p:nvSpPr>
          <p:cNvPr id="7" name="PlaceHolder 6"/>
          <p:cNvSpPr>
            <a:spLocks noGrp="1"/>
          </p:cNvSpPr>
          <p:nvPr>
            <p:ph type="sldNum" idx="32"/>
          </p:nvPr>
        </p:nvSpPr>
        <p:spPr/>
        <p:txBody>
          <a:bodyPr/>
          <a:lstStyle/>
          <a:p>
            <a:fld id="{BB845424-0366-4385-89E5-6685EC1E50ED}" type="slidenum">
              <a:t>‹#›</a:t>
            </a:fld>
            <a:endParaRPr/>
          </a:p>
        </p:txBody>
      </p:sp>
      <p:sp>
        <p:nvSpPr>
          <p:cNvPr id="8" name="PlaceHolder 7"/>
          <p:cNvSpPr>
            <a:spLocks noGrp="1"/>
          </p:cNvSpPr>
          <p:nvPr>
            <p:ph type="dt" idx="33"/>
          </p:nvPr>
        </p:nvSpPr>
        <p:spPr/>
        <p:txBody>
          <a:bodyPr/>
          <a:lstStyle/>
          <a:p>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88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88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8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90"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31"/>
          </p:nvPr>
        </p:nvSpPr>
        <p:spPr/>
        <p:txBody>
          <a:bodyPr/>
          <a:lstStyle/>
          <a:p>
            <a:r>
              <a:t>Footer</a:t>
            </a:r>
          </a:p>
        </p:txBody>
      </p:sp>
      <p:sp>
        <p:nvSpPr>
          <p:cNvPr id="7" name="PlaceHolder 6"/>
          <p:cNvSpPr>
            <a:spLocks noGrp="1"/>
          </p:cNvSpPr>
          <p:nvPr>
            <p:ph type="sldNum" idx="32"/>
          </p:nvPr>
        </p:nvSpPr>
        <p:spPr/>
        <p:txBody>
          <a:bodyPr/>
          <a:lstStyle/>
          <a:p>
            <a:fld id="{92A41B4F-042B-4839-93C3-CE53BA77BEFB}" type="slidenum">
              <a:t>‹#›</a:t>
            </a:fld>
            <a:endParaRPr/>
          </a:p>
        </p:txBody>
      </p:sp>
      <p:sp>
        <p:nvSpPr>
          <p:cNvPr id="8" name="PlaceHolder 7"/>
          <p:cNvSpPr>
            <a:spLocks noGrp="1"/>
          </p:cNvSpPr>
          <p:nvPr>
            <p:ph type="dt" idx="33"/>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lstStyle/>
          <a:p>
            <a:r>
              <a:t>Footer</a:t>
            </a:r>
          </a:p>
        </p:txBody>
      </p:sp>
      <p:sp>
        <p:nvSpPr>
          <p:cNvPr id="3" name="PlaceHolder 2"/>
          <p:cNvSpPr>
            <a:spLocks noGrp="1"/>
          </p:cNvSpPr>
          <p:nvPr>
            <p:ph type="sldNum" idx="5"/>
          </p:nvPr>
        </p:nvSpPr>
        <p:spPr/>
        <p:txBody>
          <a:bodyPr/>
          <a:lstStyle/>
          <a:p>
            <a:fld id="{9D6A0B2A-0143-487F-AD22-35A5425FF3AC}" type="slidenum">
              <a:t>‹#›</a:t>
            </a:fld>
            <a:endParaRPr/>
          </a:p>
        </p:txBody>
      </p:sp>
      <p:sp>
        <p:nvSpPr>
          <p:cNvPr id="4" name="PlaceHolder 3"/>
          <p:cNvSpPr>
            <a:spLocks noGrp="1"/>
          </p:cNvSpPr>
          <p:nvPr>
            <p:ph type="dt" idx="6"/>
          </p:nvPr>
        </p:nvSpPr>
        <p:spPr/>
        <p:txBody>
          <a:bodyPr/>
          <a:lstStyle/>
          <a:p>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89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892"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93"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31"/>
          </p:nvPr>
        </p:nvSpPr>
        <p:spPr/>
        <p:txBody>
          <a:bodyPr/>
          <a:lstStyle/>
          <a:p>
            <a:r>
              <a:t>Footer</a:t>
            </a:r>
          </a:p>
        </p:txBody>
      </p:sp>
      <p:sp>
        <p:nvSpPr>
          <p:cNvPr id="6" name="PlaceHolder 5"/>
          <p:cNvSpPr>
            <a:spLocks noGrp="1"/>
          </p:cNvSpPr>
          <p:nvPr>
            <p:ph type="sldNum" idx="32"/>
          </p:nvPr>
        </p:nvSpPr>
        <p:spPr/>
        <p:txBody>
          <a:bodyPr/>
          <a:lstStyle/>
          <a:p>
            <a:fld id="{2A6A56A1-1302-40FD-B64B-D262BCC49261}" type="slidenum">
              <a:t>‹#›</a:t>
            </a:fld>
            <a:endParaRPr/>
          </a:p>
        </p:txBody>
      </p:sp>
      <p:sp>
        <p:nvSpPr>
          <p:cNvPr id="7" name="PlaceHolder 6"/>
          <p:cNvSpPr>
            <a:spLocks noGrp="1"/>
          </p:cNvSpPr>
          <p:nvPr>
            <p:ph type="dt" idx="33"/>
          </p:nvPr>
        </p:nvSpPr>
        <p:spPr/>
        <p:txBody>
          <a:bodyPr/>
          <a:lstStyle/>
          <a:p>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9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89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9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9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98"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31"/>
          </p:nvPr>
        </p:nvSpPr>
        <p:spPr/>
        <p:txBody>
          <a:bodyPr/>
          <a:lstStyle/>
          <a:p>
            <a:r>
              <a:t>Footer</a:t>
            </a:r>
          </a:p>
        </p:txBody>
      </p:sp>
      <p:sp>
        <p:nvSpPr>
          <p:cNvPr id="8" name="PlaceHolder 7"/>
          <p:cNvSpPr>
            <a:spLocks noGrp="1"/>
          </p:cNvSpPr>
          <p:nvPr>
            <p:ph type="sldNum" idx="32"/>
          </p:nvPr>
        </p:nvSpPr>
        <p:spPr/>
        <p:txBody>
          <a:bodyPr/>
          <a:lstStyle/>
          <a:p>
            <a:fld id="{5E9B0F4C-EAFF-46CE-8B74-2BEB41E5ADD8}" type="slidenum">
              <a:t>‹#›</a:t>
            </a:fld>
            <a:endParaRPr/>
          </a:p>
        </p:txBody>
      </p:sp>
      <p:sp>
        <p:nvSpPr>
          <p:cNvPr id="9" name="PlaceHolder 8"/>
          <p:cNvSpPr>
            <a:spLocks noGrp="1"/>
          </p:cNvSpPr>
          <p:nvPr>
            <p:ph type="dt" idx="33"/>
          </p:nvPr>
        </p:nvSpPr>
        <p:spPr/>
        <p:txBody>
          <a:bodyPr/>
          <a:lstStyle/>
          <a:p>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9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900"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01"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02"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03"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04"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05"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31"/>
          </p:nvPr>
        </p:nvSpPr>
        <p:spPr/>
        <p:txBody>
          <a:bodyPr/>
          <a:lstStyle/>
          <a:p>
            <a:r>
              <a:t>Footer</a:t>
            </a:r>
          </a:p>
        </p:txBody>
      </p:sp>
      <p:sp>
        <p:nvSpPr>
          <p:cNvPr id="10" name="PlaceHolder 9"/>
          <p:cNvSpPr>
            <a:spLocks noGrp="1"/>
          </p:cNvSpPr>
          <p:nvPr>
            <p:ph type="sldNum" idx="32"/>
          </p:nvPr>
        </p:nvSpPr>
        <p:spPr/>
        <p:txBody>
          <a:bodyPr/>
          <a:lstStyle/>
          <a:p>
            <a:fld id="{0C27519A-B5F5-4D14-8D12-7447F8D5A332}" type="slidenum">
              <a:t>‹#›</a:t>
            </a:fld>
            <a:endParaRPr/>
          </a:p>
        </p:txBody>
      </p:sp>
      <p:sp>
        <p:nvSpPr>
          <p:cNvPr id="11" name="PlaceHolder 10"/>
          <p:cNvSpPr>
            <a:spLocks noGrp="1"/>
          </p:cNvSpPr>
          <p:nvPr>
            <p:ph type="dt" idx="33"/>
          </p:nvPr>
        </p:nvSpPr>
        <p:spPr/>
        <p:txBody>
          <a:bodyPr/>
          <a:lstStyle/>
          <a:p>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34"/>
          </p:nvPr>
        </p:nvSpPr>
        <p:spPr/>
        <p:txBody>
          <a:bodyPr/>
          <a:lstStyle/>
          <a:p>
            <a:r>
              <a:t>Footer</a:t>
            </a:r>
          </a:p>
        </p:txBody>
      </p:sp>
      <p:sp>
        <p:nvSpPr>
          <p:cNvPr id="3" name="PlaceHolder 2"/>
          <p:cNvSpPr>
            <a:spLocks noGrp="1"/>
          </p:cNvSpPr>
          <p:nvPr>
            <p:ph type="sldNum" idx="35"/>
          </p:nvPr>
        </p:nvSpPr>
        <p:spPr/>
        <p:txBody>
          <a:bodyPr/>
          <a:lstStyle/>
          <a:p>
            <a:fld id="{253D58D0-698C-4BF7-994A-DDC4C5BD222B}" type="slidenum">
              <a:t>‹#›</a:t>
            </a:fld>
            <a:endParaRPr/>
          </a:p>
        </p:txBody>
      </p:sp>
      <p:sp>
        <p:nvSpPr>
          <p:cNvPr id="4" name="PlaceHolder 3"/>
          <p:cNvSpPr>
            <a:spLocks noGrp="1"/>
          </p:cNvSpPr>
          <p:nvPr>
            <p:ph type="dt" idx="36"/>
          </p:nvPr>
        </p:nvSpPr>
        <p:spPr/>
        <p:txBody>
          <a:bodyPr/>
          <a:lstStyle/>
          <a:p>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7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978"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34"/>
          </p:nvPr>
        </p:nvSpPr>
        <p:spPr/>
        <p:txBody>
          <a:bodyPr/>
          <a:lstStyle/>
          <a:p>
            <a:r>
              <a:t>Footer</a:t>
            </a:r>
          </a:p>
        </p:txBody>
      </p:sp>
      <p:sp>
        <p:nvSpPr>
          <p:cNvPr id="5" name="PlaceHolder 4"/>
          <p:cNvSpPr>
            <a:spLocks noGrp="1"/>
          </p:cNvSpPr>
          <p:nvPr>
            <p:ph type="sldNum" idx="35"/>
          </p:nvPr>
        </p:nvSpPr>
        <p:spPr/>
        <p:txBody>
          <a:bodyPr/>
          <a:lstStyle/>
          <a:p>
            <a:fld id="{714D59D9-2597-423D-AAB4-090C38A7ACB0}" type="slidenum">
              <a:t>‹#›</a:t>
            </a:fld>
            <a:endParaRPr/>
          </a:p>
        </p:txBody>
      </p:sp>
      <p:sp>
        <p:nvSpPr>
          <p:cNvPr id="6" name="PlaceHolder 5"/>
          <p:cNvSpPr>
            <a:spLocks noGrp="1"/>
          </p:cNvSpPr>
          <p:nvPr>
            <p:ph type="dt" idx="36"/>
          </p:nvPr>
        </p:nvSpPr>
        <p:spPr/>
        <p:txBody>
          <a:bodyPr/>
          <a:lstStyle/>
          <a:p>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7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980"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34"/>
          </p:nvPr>
        </p:nvSpPr>
        <p:spPr/>
        <p:txBody>
          <a:bodyPr/>
          <a:lstStyle/>
          <a:p>
            <a:r>
              <a:t>Footer</a:t>
            </a:r>
          </a:p>
        </p:txBody>
      </p:sp>
      <p:sp>
        <p:nvSpPr>
          <p:cNvPr id="5" name="PlaceHolder 4"/>
          <p:cNvSpPr>
            <a:spLocks noGrp="1"/>
          </p:cNvSpPr>
          <p:nvPr>
            <p:ph type="sldNum" idx="35"/>
          </p:nvPr>
        </p:nvSpPr>
        <p:spPr/>
        <p:txBody>
          <a:bodyPr/>
          <a:lstStyle/>
          <a:p>
            <a:fld id="{136C3D4B-8F70-4FE5-8F5C-43932C4A2ACA}" type="slidenum">
              <a:t>‹#›</a:t>
            </a:fld>
            <a:endParaRPr/>
          </a:p>
        </p:txBody>
      </p:sp>
      <p:sp>
        <p:nvSpPr>
          <p:cNvPr id="6" name="PlaceHolder 5"/>
          <p:cNvSpPr>
            <a:spLocks noGrp="1"/>
          </p:cNvSpPr>
          <p:nvPr>
            <p:ph type="dt" idx="36"/>
          </p:nvPr>
        </p:nvSpPr>
        <p:spPr/>
        <p:txBody>
          <a:bodyPr/>
          <a:lstStyle/>
          <a:p>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8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982"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8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34"/>
          </p:nvPr>
        </p:nvSpPr>
        <p:spPr/>
        <p:txBody>
          <a:bodyPr/>
          <a:lstStyle/>
          <a:p>
            <a:r>
              <a:t>Footer</a:t>
            </a:r>
          </a:p>
        </p:txBody>
      </p:sp>
      <p:sp>
        <p:nvSpPr>
          <p:cNvPr id="6" name="PlaceHolder 5"/>
          <p:cNvSpPr>
            <a:spLocks noGrp="1"/>
          </p:cNvSpPr>
          <p:nvPr>
            <p:ph type="sldNum" idx="35"/>
          </p:nvPr>
        </p:nvSpPr>
        <p:spPr/>
        <p:txBody>
          <a:bodyPr/>
          <a:lstStyle/>
          <a:p>
            <a:fld id="{93E3B61E-A97D-4EB6-841E-EB11C068F849}" type="slidenum">
              <a:t>‹#›</a:t>
            </a:fld>
            <a:endParaRPr/>
          </a:p>
        </p:txBody>
      </p:sp>
      <p:sp>
        <p:nvSpPr>
          <p:cNvPr id="7" name="PlaceHolder 6"/>
          <p:cNvSpPr>
            <a:spLocks noGrp="1"/>
          </p:cNvSpPr>
          <p:nvPr>
            <p:ph type="dt" idx="36"/>
          </p:nvPr>
        </p:nvSpPr>
        <p:spPr/>
        <p:txBody>
          <a:bodyPr/>
          <a:lstStyle/>
          <a:p>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8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34"/>
          </p:nvPr>
        </p:nvSpPr>
        <p:spPr/>
        <p:txBody>
          <a:bodyPr/>
          <a:lstStyle/>
          <a:p>
            <a:r>
              <a:t>Footer</a:t>
            </a:r>
          </a:p>
        </p:txBody>
      </p:sp>
      <p:sp>
        <p:nvSpPr>
          <p:cNvPr id="4" name="PlaceHolder 3"/>
          <p:cNvSpPr>
            <a:spLocks noGrp="1"/>
          </p:cNvSpPr>
          <p:nvPr>
            <p:ph type="sldNum" idx="35"/>
          </p:nvPr>
        </p:nvSpPr>
        <p:spPr/>
        <p:txBody>
          <a:bodyPr/>
          <a:lstStyle/>
          <a:p>
            <a:fld id="{2261E250-F501-414D-ACC8-159DC75D5E2E}" type="slidenum">
              <a:t>‹#›</a:t>
            </a:fld>
            <a:endParaRPr/>
          </a:p>
        </p:txBody>
      </p:sp>
      <p:sp>
        <p:nvSpPr>
          <p:cNvPr id="5" name="PlaceHolder 4"/>
          <p:cNvSpPr>
            <a:spLocks noGrp="1"/>
          </p:cNvSpPr>
          <p:nvPr>
            <p:ph type="dt" idx="36"/>
          </p:nvPr>
        </p:nvSpPr>
        <p:spPr/>
        <p:txBody>
          <a:bodyPr/>
          <a:lstStyle/>
          <a:p>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85"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34"/>
          </p:nvPr>
        </p:nvSpPr>
        <p:spPr/>
        <p:txBody>
          <a:bodyPr/>
          <a:lstStyle/>
          <a:p>
            <a:r>
              <a:t>Footer</a:t>
            </a:r>
          </a:p>
        </p:txBody>
      </p:sp>
      <p:sp>
        <p:nvSpPr>
          <p:cNvPr id="4" name="PlaceHolder 3"/>
          <p:cNvSpPr>
            <a:spLocks noGrp="1"/>
          </p:cNvSpPr>
          <p:nvPr>
            <p:ph type="sldNum" idx="35"/>
          </p:nvPr>
        </p:nvSpPr>
        <p:spPr/>
        <p:txBody>
          <a:bodyPr/>
          <a:lstStyle/>
          <a:p>
            <a:fld id="{BD13AED6-CF0A-47E2-B19F-D0C6CFF90EBE}" type="slidenum">
              <a:t>‹#›</a:t>
            </a:fld>
            <a:endParaRPr/>
          </a:p>
        </p:txBody>
      </p:sp>
      <p:sp>
        <p:nvSpPr>
          <p:cNvPr id="5" name="PlaceHolder 4"/>
          <p:cNvSpPr>
            <a:spLocks noGrp="1"/>
          </p:cNvSpPr>
          <p:nvPr>
            <p:ph type="dt" idx="36"/>
          </p:nvPr>
        </p:nvSpPr>
        <p:spPr/>
        <p:txBody>
          <a:bodyPr/>
          <a:lstStyle/>
          <a:p>
            <a:endParaRPr/>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8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98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8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8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34"/>
          </p:nvPr>
        </p:nvSpPr>
        <p:spPr/>
        <p:txBody>
          <a:bodyPr/>
          <a:lstStyle/>
          <a:p>
            <a:r>
              <a:t>Footer</a:t>
            </a:r>
          </a:p>
        </p:txBody>
      </p:sp>
      <p:sp>
        <p:nvSpPr>
          <p:cNvPr id="7" name="PlaceHolder 6"/>
          <p:cNvSpPr>
            <a:spLocks noGrp="1"/>
          </p:cNvSpPr>
          <p:nvPr>
            <p:ph type="sldNum" idx="35"/>
          </p:nvPr>
        </p:nvSpPr>
        <p:spPr/>
        <p:txBody>
          <a:bodyPr/>
          <a:lstStyle/>
          <a:p>
            <a:fld id="{84190A3C-140B-48A4-9F82-73A2191C6C80}" type="slidenum">
              <a:t>‹#›</a:t>
            </a:fld>
            <a:endParaRPr/>
          </a:p>
        </p:txBody>
      </p:sp>
      <p:sp>
        <p:nvSpPr>
          <p:cNvPr id="8" name="PlaceHolder 7"/>
          <p:cNvSpPr>
            <a:spLocks noGrp="1"/>
          </p:cNvSpPr>
          <p:nvPr>
            <p:ph type="dt" idx="36"/>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13"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698C6847-6168-4FE1-8A45-9F9E2D6AB7D5}"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90"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99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9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93"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34"/>
          </p:nvPr>
        </p:nvSpPr>
        <p:spPr/>
        <p:txBody>
          <a:bodyPr/>
          <a:lstStyle/>
          <a:p>
            <a:r>
              <a:t>Footer</a:t>
            </a:r>
          </a:p>
        </p:txBody>
      </p:sp>
      <p:sp>
        <p:nvSpPr>
          <p:cNvPr id="7" name="PlaceHolder 6"/>
          <p:cNvSpPr>
            <a:spLocks noGrp="1"/>
          </p:cNvSpPr>
          <p:nvPr>
            <p:ph type="sldNum" idx="35"/>
          </p:nvPr>
        </p:nvSpPr>
        <p:spPr/>
        <p:txBody>
          <a:bodyPr/>
          <a:lstStyle/>
          <a:p>
            <a:fld id="{A30E7FC8-1A9A-4D34-9E96-3F6D837C5B5C}" type="slidenum">
              <a:t>‹#›</a:t>
            </a:fld>
            <a:endParaRPr/>
          </a:p>
        </p:txBody>
      </p:sp>
      <p:sp>
        <p:nvSpPr>
          <p:cNvPr id="8" name="PlaceHolder 7"/>
          <p:cNvSpPr>
            <a:spLocks noGrp="1"/>
          </p:cNvSpPr>
          <p:nvPr>
            <p:ph type="dt" idx="36"/>
          </p:nvPr>
        </p:nvSpPr>
        <p:spPr/>
        <p:txBody>
          <a:bodyPr/>
          <a:lstStyle/>
          <a:p>
            <a:endParaRP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99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99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9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97"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34"/>
          </p:nvPr>
        </p:nvSpPr>
        <p:spPr/>
        <p:txBody>
          <a:bodyPr/>
          <a:lstStyle/>
          <a:p>
            <a:r>
              <a:t>Footer</a:t>
            </a:r>
          </a:p>
        </p:txBody>
      </p:sp>
      <p:sp>
        <p:nvSpPr>
          <p:cNvPr id="7" name="PlaceHolder 6"/>
          <p:cNvSpPr>
            <a:spLocks noGrp="1"/>
          </p:cNvSpPr>
          <p:nvPr>
            <p:ph type="sldNum" idx="35"/>
          </p:nvPr>
        </p:nvSpPr>
        <p:spPr/>
        <p:txBody>
          <a:bodyPr/>
          <a:lstStyle/>
          <a:p>
            <a:fld id="{1F7C8F70-CED7-4F3E-BD67-482304148709}" type="slidenum">
              <a:t>‹#›</a:t>
            </a:fld>
            <a:endParaRPr/>
          </a:p>
        </p:txBody>
      </p:sp>
      <p:sp>
        <p:nvSpPr>
          <p:cNvPr id="8" name="PlaceHolder 7"/>
          <p:cNvSpPr>
            <a:spLocks noGrp="1"/>
          </p:cNvSpPr>
          <p:nvPr>
            <p:ph type="dt" idx="36"/>
          </p:nvPr>
        </p:nvSpPr>
        <p:spPr/>
        <p:txBody>
          <a:bodyPr/>
          <a:lstStyle/>
          <a:p>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998"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999"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00"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34"/>
          </p:nvPr>
        </p:nvSpPr>
        <p:spPr/>
        <p:txBody>
          <a:bodyPr/>
          <a:lstStyle/>
          <a:p>
            <a:r>
              <a:t>Footer</a:t>
            </a:r>
          </a:p>
        </p:txBody>
      </p:sp>
      <p:sp>
        <p:nvSpPr>
          <p:cNvPr id="6" name="PlaceHolder 5"/>
          <p:cNvSpPr>
            <a:spLocks noGrp="1"/>
          </p:cNvSpPr>
          <p:nvPr>
            <p:ph type="sldNum" idx="35"/>
          </p:nvPr>
        </p:nvSpPr>
        <p:spPr/>
        <p:txBody>
          <a:bodyPr/>
          <a:lstStyle/>
          <a:p>
            <a:fld id="{70283E77-9EAE-46B6-923D-1B6ED554B0C5}" type="slidenum">
              <a:t>‹#›</a:t>
            </a:fld>
            <a:endParaRPr/>
          </a:p>
        </p:txBody>
      </p:sp>
      <p:sp>
        <p:nvSpPr>
          <p:cNvPr id="7" name="PlaceHolder 6"/>
          <p:cNvSpPr>
            <a:spLocks noGrp="1"/>
          </p:cNvSpPr>
          <p:nvPr>
            <p:ph type="dt" idx="36"/>
          </p:nvPr>
        </p:nvSpPr>
        <p:spPr/>
        <p:txBody>
          <a:bodyPr/>
          <a:lstStyle/>
          <a:p>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0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00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0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0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05"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34"/>
          </p:nvPr>
        </p:nvSpPr>
        <p:spPr/>
        <p:txBody>
          <a:bodyPr/>
          <a:lstStyle/>
          <a:p>
            <a:r>
              <a:t>Footer</a:t>
            </a:r>
          </a:p>
        </p:txBody>
      </p:sp>
      <p:sp>
        <p:nvSpPr>
          <p:cNvPr id="8" name="PlaceHolder 7"/>
          <p:cNvSpPr>
            <a:spLocks noGrp="1"/>
          </p:cNvSpPr>
          <p:nvPr>
            <p:ph type="sldNum" idx="35"/>
          </p:nvPr>
        </p:nvSpPr>
        <p:spPr/>
        <p:txBody>
          <a:bodyPr/>
          <a:lstStyle/>
          <a:p>
            <a:fld id="{C50E632A-EE52-4F58-9D81-95AA5CAD1E84}" type="slidenum">
              <a:t>‹#›</a:t>
            </a:fld>
            <a:endParaRPr/>
          </a:p>
        </p:txBody>
      </p:sp>
      <p:sp>
        <p:nvSpPr>
          <p:cNvPr id="9" name="PlaceHolder 8"/>
          <p:cNvSpPr>
            <a:spLocks noGrp="1"/>
          </p:cNvSpPr>
          <p:nvPr>
            <p:ph type="dt" idx="36"/>
          </p:nvPr>
        </p:nvSpPr>
        <p:spPr/>
        <p:txBody>
          <a:bodyPr/>
          <a:lstStyle/>
          <a:p>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00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007"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08"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09"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10"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11"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12"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34"/>
          </p:nvPr>
        </p:nvSpPr>
        <p:spPr/>
        <p:txBody>
          <a:bodyPr/>
          <a:lstStyle/>
          <a:p>
            <a:r>
              <a:t>Footer</a:t>
            </a:r>
          </a:p>
        </p:txBody>
      </p:sp>
      <p:sp>
        <p:nvSpPr>
          <p:cNvPr id="10" name="PlaceHolder 9"/>
          <p:cNvSpPr>
            <a:spLocks noGrp="1"/>
          </p:cNvSpPr>
          <p:nvPr>
            <p:ph type="sldNum" idx="35"/>
          </p:nvPr>
        </p:nvSpPr>
        <p:spPr/>
        <p:txBody>
          <a:bodyPr/>
          <a:lstStyle/>
          <a:p>
            <a:fld id="{6A9F5D6B-E5C3-465D-9EFE-4F2FBA2CAAE8}" type="slidenum">
              <a:t>‹#›</a:t>
            </a:fld>
            <a:endParaRPr/>
          </a:p>
        </p:txBody>
      </p:sp>
      <p:sp>
        <p:nvSpPr>
          <p:cNvPr id="11" name="PlaceHolder 10"/>
          <p:cNvSpPr>
            <a:spLocks noGrp="1"/>
          </p:cNvSpPr>
          <p:nvPr>
            <p:ph type="dt" idx="36"/>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15"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68096A59-38BB-4BCA-A454-A1BDEA728298}"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17"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570E5F9E-E522-41D1-9642-C2E75D53F409}"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5FE0C7DF-8205-486D-B581-3AF5C01BCC02}"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0"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61AD302B-3E7E-4295-9665-098ACBA24A98}"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2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6201523F-FD9C-477B-8D81-DB8045A2661E}"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9"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1"/>
          </p:nvPr>
        </p:nvSpPr>
        <p:spPr/>
        <p:txBody>
          <a:bodyPr/>
          <a:lstStyle/>
          <a:p>
            <a:r>
              <a:t>Footer</a:t>
            </a:r>
          </a:p>
        </p:txBody>
      </p:sp>
      <p:sp>
        <p:nvSpPr>
          <p:cNvPr id="5" name="PlaceHolder 4"/>
          <p:cNvSpPr>
            <a:spLocks noGrp="1"/>
          </p:cNvSpPr>
          <p:nvPr>
            <p:ph type="sldNum" idx="2"/>
          </p:nvPr>
        </p:nvSpPr>
        <p:spPr/>
        <p:txBody>
          <a:bodyPr/>
          <a:lstStyle/>
          <a:p>
            <a:fld id="{76200EC3-95F6-4A31-89D3-E65382EE4FE6}" type="slidenum">
              <a:t>‹#›</a:t>
            </a:fld>
            <a:endParaRPr/>
          </a:p>
        </p:txBody>
      </p:sp>
      <p:sp>
        <p:nvSpPr>
          <p:cNvPr id="6" name="PlaceHolder 5"/>
          <p:cNvSpPr>
            <a:spLocks noGrp="1"/>
          </p:cNvSpPr>
          <p:nvPr>
            <p:ph type="dt" idx="3"/>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26"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8"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F448F39F-150E-4D57-8369-5E9B0F4F01F2}"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3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3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32"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C7072B81-9225-4E95-86E0-6948637420EA}"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34"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35"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9E859338-D217-4AB6-87BF-1A59505841DC}"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3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38"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3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0"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4"/>
          </p:nvPr>
        </p:nvSpPr>
        <p:spPr/>
        <p:txBody>
          <a:bodyPr/>
          <a:lstStyle/>
          <a:p>
            <a:r>
              <a:t>Footer</a:t>
            </a:r>
          </a:p>
        </p:txBody>
      </p:sp>
      <p:sp>
        <p:nvSpPr>
          <p:cNvPr id="8" name="PlaceHolder 7"/>
          <p:cNvSpPr>
            <a:spLocks noGrp="1"/>
          </p:cNvSpPr>
          <p:nvPr>
            <p:ph type="sldNum" idx="5"/>
          </p:nvPr>
        </p:nvSpPr>
        <p:spPr/>
        <p:txBody>
          <a:bodyPr/>
          <a:lstStyle/>
          <a:p>
            <a:fld id="{A90E4AD1-4985-470F-ACB8-A44E60850023}" type="slidenum">
              <a:t>‹#›</a:t>
            </a:fld>
            <a:endParaRPr/>
          </a:p>
        </p:txBody>
      </p:sp>
      <p:sp>
        <p:nvSpPr>
          <p:cNvPr id="9" name="PlaceHolder 8"/>
          <p:cNvSpPr>
            <a:spLocks noGrp="1"/>
          </p:cNvSpPr>
          <p:nvPr>
            <p:ph type="dt" idx="6"/>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42"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3"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4"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5"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6"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7"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4"/>
          </p:nvPr>
        </p:nvSpPr>
        <p:spPr/>
        <p:txBody>
          <a:bodyPr/>
          <a:lstStyle/>
          <a:p>
            <a:r>
              <a:t>Footer</a:t>
            </a:r>
          </a:p>
        </p:txBody>
      </p:sp>
      <p:sp>
        <p:nvSpPr>
          <p:cNvPr id="10" name="PlaceHolder 9"/>
          <p:cNvSpPr>
            <a:spLocks noGrp="1"/>
          </p:cNvSpPr>
          <p:nvPr>
            <p:ph type="sldNum" idx="5"/>
          </p:nvPr>
        </p:nvSpPr>
        <p:spPr/>
        <p:txBody>
          <a:bodyPr/>
          <a:lstStyle/>
          <a:p>
            <a:fld id="{7D3360F3-EAA1-4A4B-B42E-A6EA5DE6E7BE}" type="slidenum">
              <a:t>‹#›</a:t>
            </a:fld>
            <a:endParaRPr/>
          </a:p>
        </p:txBody>
      </p:sp>
      <p:sp>
        <p:nvSpPr>
          <p:cNvPr id="11" name="PlaceHolder 10"/>
          <p:cNvSpPr>
            <a:spLocks noGrp="1"/>
          </p:cNvSpPr>
          <p:nvPr>
            <p:ph type="dt" idx="6"/>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7"/>
          </p:nvPr>
        </p:nvSpPr>
        <p:spPr/>
        <p:txBody>
          <a:bodyPr/>
          <a:lstStyle/>
          <a:p>
            <a:r>
              <a:t>Footer</a:t>
            </a:r>
          </a:p>
        </p:txBody>
      </p:sp>
      <p:sp>
        <p:nvSpPr>
          <p:cNvPr id="3" name="PlaceHolder 2"/>
          <p:cNvSpPr>
            <a:spLocks noGrp="1"/>
          </p:cNvSpPr>
          <p:nvPr>
            <p:ph type="sldNum" idx="8"/>
          </p:nvPr>
        </p:nvSpPr>
        <p:spPr/>
        <p:txBody>
          <a:bodyPr/>
          <a:lstStyle/>
          <a:p>
            <a:fld id="{CEC80816-AD29-4C01-A9F8-5A2B4436D55E}" type="slidenum">
              <a:t>‹#›</a:t>
            </a:fld>
            <a:endParaRPr/>
          </a:p>
        </p:txBody>
      </p:sp>
      <p:sp>
        <p:nvSpPr>
          <p:cNvPr id="4" name="PlaceHolder 3"/>
          <p:cNvSpPr>
            <a:spLocks noGrp="1"/>
          </p:cNvSpPr>
          <p:nvPr>
            <p:ph type="dt" idx="9"/>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18"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19"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7"/>
          </p:nvPr>
        </p:nvSpPr>
        <p:spPr/>
        <p:txBody>
          <a:bodyPr/>
          <a:lstStyle/>
          <a:p>
            <a:r>
              <a:t>Footer</a:t>
            </a:r>
          </a:p>
        </p:txBody>
      </p:sp>
      <p:sp>
        <p:nvSpPr>
          <p:cNvPr id="5" name="PlaceHolder 4"/>
          <p:cNvSpPr>
            <a:spLocks noGrp="1"/>
          </p:cNvSpPr>
          <p:nvPr>
            <p:ph type="sldNum" idx="8"/>
          </p:nvPr>
        </p:nvSpPr>
        <p:spPr/>
        <p:txBody>
          <a:bodyPr/>
          <a:lstStyle/>
          <a:p>
            <a:fld id="{C88F9E4E-9C31-4D1C-8C6D-0993F47C521A}" type="slidenum">
              <a:t>‹#›</a:t>
            </a:fld>
            <a:endParaRPr/>
          </a:p>
        </p:txBody>
      </p:sp>
      <p:sp>
        <p:nvSpPr>
          <p:cNvPr id="6" name="PlaceHolder 5"/>
          <p:cNvSpPr>
            <a:spLocks noGrp="1"/>
          </p:cNvSpPr>
          <p:nvPr>
            <p:ph type="dt" idx="9"/>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21"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7"/>
          </p:nvPr>
        </p:nvSpPr>
        <p:spPr/>
        <p:txBody>
          <a:bodyPr/>
          <a:lstStyle/>
          <a:p>
            <a:r>
              <a:t>Footer</a:t>
            </a:r>
          </a:p>
        </p:txBody>
      </p:sp>
      <p:sp>
        <p:nvSpPr>
          <p:cNvPr id="5" name="PlaceHolder 4"/>
          <p:cNvSpPr>
            <a:spLocks noGrp="1"/>
          </p:cNvSpPr>
          <p:nvPr>
            <p:ph type="sldNum" idx="8"/>
          </p:nvPr>
        </p:nvSpPr>
        <p:spPr/>
        <p:txBody>
          <a:bodyPr/>
          <a:lstStyle/>
          <a:p>
            <a:fld id="{6DD6A3AF-D0B5-4666-B826-0D3BE75EE40C}" type="slidenum">
              <a:t>‹#›</a:t>
            </a:fld>
            <a:endParaRPr/>
          </a:p>
        </p:txBody>
      </p:sp>
      <p:sp>
        <p:nvSpPr>
          <p:cNvPr id="6" name="PlaceHolder 5"/>
          <p:cNvSpPr>
            <a:spLocks noGrp="1"/>
          </p:cNvSpPr>
          <p:nvPr>
            <p:ph type="dt" idx="9"/>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23"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4"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7"/>
          </p:nvPr>
        </p:nvSpPr>
        <p:spPr/>
        <p:txBody>
          <a:bodyPr/>
          <a:lstStyle/>
          <a:p>
            <a:r>
              <a:t>Footer</a:t>
            </a:r>
          </a:p>
        </p:txBody>
      </p:sp>
      <p:sp>
        <p:nvSpPr>
          <p:cNvPr id="6" name="PlaceHolder 5"/>
          <p:cNvSpPr>
            <a:spLocks noGrp="1"/>
          </p:cNvSpPr>
          <p:nvPr>
            <p:ph type="sldNum" idx="8"/>
          </p:nvPr>
        </p:nvSpPr>
        <p:spPr/>
        <p:txBody>
          <a:bodyPr/>
          <a:lstStyle/>
          <a:p>
            <a:fld id="{0A9F7DF2-CFF8-4115-838A-B152327C3D9E}" type="slidenum">
              <a:t>‹#›</a:t>
            </a:fld>
            <a:endParaRPr/>
          </a:p>
        </p:txBody>
      </p:sp>
      <p:sp>
        <p:nvSpPr>
          <p:cNvPr id="7" name="PlaceHolder 6"/>
          <p:cNvSpPr>
            <a:spLocks noGrp="1"/>
          </p:cNvSpPr>
          <p:nvPr>
            <p:ph type="dt" idx="9"/>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25"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7"/>
          </p:nvPr>
        </p:nvSpPr>
        <p:spPr/>
        <p:txBody>
          <a:bodyPr/>
          <a:lstStyle/>
          <a:p>
            <a:r>
              <a:t>Footer</a:t>
            </a:r>
          </a:p>
        </p:txBody>
      </p:sp>
      <p:sp>
        <p:nvSpPr>
          <p:cNvPr id="4" name="PlaceHolder 3"/>
          <p:cNvSpPr>
            <a:spLocks noGrp="1"/>
          </p:cNvSpPr>
          <p:nvPr>
            <p:ph type="sldNum" idx="8"/>
          </p:nvPr>
        </p:nvSpPr>
        <p:spPr/>
        <p:txBody>
          <a:bodyPr/>
          <a:lstStyle/>
          <a:p>
            <a:fld id="{75945A5B-240F-4F2B-A38E-90EE1B9BAB19}" type="slidenum">
              <a:t>‹#›</a:t>
            </a:fld>
            <a:endParaRPr/>
          </a:p>
        </p:txBody>
      </p:sp>
      <p:sp>
        <p:nvSpPr>
          <p:cNvPr id="5" name="PlaceHolder 4"/>
          <p:cNvSpPr>
            <a:spLocks noGrp="1"/>
          </p:cNvSpPr>
          <p:nvPr>
            <p:ph type="dt" idx="9"/>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1"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1"/>
          </p:nvPr>
        </p:nvSpPr>
        <p:spPr/>
        <p:txBody>
          <a:bodyPr/>
          <a:lstStyle/>
          <a:p>
            <a:r>
              <a:t>Footer</a:t>
            </a:r>
          </a:p>
        </p:txBody>
      </p:sp>
      <p:sp>
        <p:nvSpPr>
          <p:cNvPr id="5" name="PlaceHolder 4"/>
          <p:cNvSpPr>
            <a:spLocks noGrp="1"/>
          </p:cNvSpPr>
          <p:nvPr>
            <p:ph type="sldNum" idx="2"/>
          </p:nvPr>
        </p:nvSpPr>
        <p:spPr/>
        <p:txBody>
          <a:bodyPr/>
          <a:lstStyle/>
          <a:p>
            <a:fld id="{379CFECA-3E15-44DE-A76E-432CCFECE2B4}" type="slidenum">
              <a:t>‹#›</a:t>
            </a:fld>
            <a:endParaRPr/>
          </a:p>
        </p:txBody>
      </p:sp>
      <p:sp>
        <p:nvSpPr>
          <p:cNvPr id="6" name="PlaceHolder 5"/>
          <p:cNvSpPr>
            <a:spLocks noGrp="1"/>
          </p:cNvSpPr>
          <p:nvPr>
            <p:ph type="dt" idx="3"/>
          </p:nvPr>
        </p:nvSpPr>
        <p:spPr/>
        <p:txBody>
          <a:body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26"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7"/>
          </p:nvPr>
        </p:nvSpPr>
        <p:spPr/>
        <p:txBody>
          <a:bodyPr/>
          <a:lstStyle/>
          <a:p>
            <a:r>
              <a:t>Footer</a:t>
            </a:r>
          </a:p>
        </p:txBody>
      </p:sp>
      <p:sp>
        <p:nvSpPr>
          <p:cNvPr id="4" name="PlaceHolder 3"/>
          <p:cNvSpPr>
            <a:spLocks noGrp="1"/>
          </p:cNvSpPr>
          <p:nvPr>
            <p:ph type="sldNum" idx="8"/>
          </p:nvPr>
        </p:nvSpPr>
        <p:spPr/>
        <p:txBody>
          <a:bodyPr/>
          <a:lstStyle/>
          <a:p>
            <a:fld id="{2B8EE7A6-DED5-46C2-AB40-3DC37FCFC6A9}" type="slidenum">
              <a:t>‹#›</a:t>
            </a:fld>
            <a:endParaRPr/>
          </a:p>
        </p:txBody>
      </p:sp>
      <p:sp>
        <p:nvSpPr>
          <p:cNvPr id="5" name="PlaceHolder 4"/>
          <p:cNvSpPr>
            <a:spLocks noGrp="1"/>
          </p:cNvSpPr>
          <p:nvPr>
            <p:ph type="dt" idx="9"/>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2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9"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30"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8"/>
          </p:nvPr>
        </p:nvSpPr>
        <p:spPr/>
        <p:txBody>
          <a:bodyPr/>
          <a:lstStyle/>
          <a:p>
            <a:fld id="{1A10E802-DDBA-4949-8AD5-1C1FBAE9F1CC}" type="slidenum">
              <a:t>‹#›</a:t>
            </a:fld>
            <a:endParaRPr/>
          </a:p>
        </p:txBody>
      </p:sp>
      <p:sp>
        <p:nvSpPr>
          <p:cNvPr id="8" name="PlaceHolder 7"/>
          <p:cNvSpPr>
            <a:spLocks noGrp="1"/>
          </p:cNvSpPr>
          <p:nvPr>
            <p:ph type="dt" idx="9"/>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32"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3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34"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8"/>
          </p:nvPr>
        </p:nvSpPr>
        <p:spPr/>
        <p:txBody>
          <a:bodyPr/>
          <a:lstStyle/>
          <a:p>
            <a:fld id="{0AD1FCEB-FB4A-41C9-83A4-3ADC85499D9F}" type="slidenum">
              <a:t>‹#›</a:t>
            </a:fld>
            <a:endParaRPr/>
          </a:p>
        </p:txBody>
      </p:sp>
      <p:sp>
        <p:nvSpPr>
          <p:cNvPr id="8" name="PlaceHolder 7"/>
          <p:cNvSpPr>
            <a:spLocks noGrp="1"/>
          </p:cNvSpPr>
          <p:nvPr>
            <p:ph type="dt" idx="9"/>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3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3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38"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8"/>
          </p:nvPr>
        </p:nvSpPr>
        <p:spPr/>
        <p:txBody>
          <a:bodyPr/>
          <a:lstStyle/>
          <a:p>
            <a:fld id="{46F1A79B-7991-4900-B9D4-44B49C930550}" type="slidenum">
              <a:t>‹#›</a:t>
            </a:fld>
            <a:endParaRPr/>
          </a:p>
        </p:txBody>
      </p:sp>
      <p:sp>
        <p:nvSpPr>
          <p:cNvPr id="8" name="PlaceHolder 7"/>
          <p:cNvSpPr>
            <a:spLocks noGrp="1"/>
          </p:cNvSpPr>
          <p:nvPr>
            <p:ph type="dt" idx="9"/>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40"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1"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7"/>
          </p:nvPr>
        </p:nvSpPr>
        <p:spPr/>
        <p:txBody>
          <a:bodyPr/>
          <a:lstStyle/>
          <a:p>
            <a:r>
              <a:t>Footer</a:t>
            </a:r>
          </a:p>
        </p:txBody>
      </p:sp>
      <p:sp>
        <p:nvSpPr>
          <p:cNvPr id="6" name="PlaceHolder 5"/>
          <p:cNvSpPr>
            <a:spLocks noGrp="1"/>
          </p:cNvSpPr>
          <p:nvPr>
            <p:ph type="sldNum" idx="8"/>
          </p:nvPr>
        </p:nvSpPr>
        <p:spPr/>
        <p:txBody>
          <a:bodyPr/>
          <a:lstStyle/>
          <a:p>
            <a:fld id="{A7974B9C-C751-4142-9175-6CB9DA636130}" type="slidenum">
              <a:t>‹#›</a:t>
            </a:fld>
            <a:endParaRPr/>
          </a:p>
        </p:txBody>
      </p:sp>
      <p:sp>
        <p:nvSpPr>
          <p:cNvPr id="7" name="PlaceHolder 6"/>
          <p:cNvSpPr>
            <a:spLocks noGrp="1"/>
          </p:cNvSpPr>
          <p:nvPr>
            <p:ph type="dt" idx="9"/>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4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5"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6"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7"/>
          </p:nvPr>
        </p:nvSpPr>
        <p:spPr/>
        <p:txBody>
          <a:bodyPr/>
          <a:lstStyle/>
          <a:p>
            <a:r>
              <a:t>Footer</a:t>
            </a:r>
          </a:p>
        </p:txBody>
      </p:sp>
      <p:sp>
        <p:nvSpPr>
          <p:cNvPr id="8" name="PlaceHolder 7"/>
          <p:cNvSpPr>
            <a:spLocks noGrp="1"/>
          </p:cNvSpPr>
          <p:nvPr>
            <p:ph type="sldNum" idx="8"/>
          </p:nvPr>
        </p:nvSpPr>
        <p:spPr/>
        <p:txBody>
          <a:bodyPr/>
          <a:lstStyle/>
          <a:p>
            <a:fld id="{4B4106FC-0C27-4012-9EBB-C391CE95F4F9}" type="slidenum">
              <a:t>‹#›</a:t>
            </a:fld>
            <a:endParaRPr/>
          </a:p>
        </p:txBody>
      </p:sp>
      <p:sp>
        <p:nvSpPr>
          <p:cNvPr id="9" name="PlaceHolder 8"/>
          <p:cNvSpPr>
            <a:spLocks noGrp="1"/>
          </p:cNvSpPr>
          <p:nvPr>
            <p:ph type="dt" idx="9"/>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48"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9"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0"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1"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2"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3"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7"/>
          </p:nvPr>
        </p:nvSpPr>
        <p:spPr/>
        <p:txBody>
          <a:bodyPr/>
          <a:lstStyle/>
          <a:p>
            <a:r>
              <a:t>Footer</a:t>
            </a:r>
          </a:p>
        </p:txBody>
      </p:sp>
      <p:sp>
        <p:nvSpPr>
          <p:cNvPr id="10" name="PlaceHolder 9"/>
          <p:cNvSpPr>
            <a:spLocks noGrp="1"/>
          </p:cNvSpPr>
          <p:nvPr>
            <p:ph type="sldNum" idx="8"/>
          </p:nvPr>
        </p:nvSpPr>
        <p:spPr/>
        <p:txBody>
          <a:bodyPr/>
          <a:lstStyle/>
          <a:p>
            <a:fld id="{C0020DFB-6CCC-43A7-A9D9-4F3ACEF75A4F}" type="slidenum">
              <a:t>‹#›</a:t>
            </a:fld>
            <a:endParaRPr/>
          </a:p>
        </p:txBody>
      </p:sp>
      <p:sp>
        <p:nvSpPr>
          <p:cNvPr id="11" name="PlaceHolder 10"/>
          <p:cNvSpPr>
            <a:spLocks noGrp="1"/>
          </p:cNvSpPr>
          <p:nvPr>
            <p:ph type="dt" idx="9"/>
          </p:nvPr>
        </p:nvSpPr>
        <p:spPr/>
        <p:txBody>
          <a:body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0"/>
          </p:nvPr>
        </p:nvSpPr>
        <p:spPr/>
        <p:txBody>
          <a:bodyPr/>
          <a:lstStyle/>
          <a:p>
            <a:r>
              <a:t>Footer</a:t>
            </a:r>
          </a:p>
        </p:txBody>
      </p:sp>
      <p:sp>
        <p:nvSpPr>
          <p:cNvPr id="3" name="PlaceHolder 2"/>
          <p:cNvSpPr>
            <a:spLocks noGrp="1"/>
          </p:cNvSpPr>
          <p:nvPr>
            <p:ph type="sldNum" idx="11"/>
          </p:nvPr>
        </p:nvSpPr>
        <p:spPr/>
        <p:txBody>
          <a:bodyPr/>
          <a:lstStyle/>
          <a:p>
            <a:fld id="{21DAE985-5AB8-4012-9289-7C4BFB33C946}" type="slidenum">
              <a:t>‹#›</a:t>
            </a:fld>
            <a:endParaRPr/>
          </a:p>
        </p:txBody>
      </p:sp>
      <p:sp>
        <p:nvSpPr>
          <p:cNvPr id="4" name="PlaceHolder 3"/>
          <p:cNvSpPr>
            <a:spLocks noGrp="1"/>
          </p:cNvSpPr>
          <p:nvPr>
            <p:ph type="dt" idx="12"/>
          </p:nvPr>
        </p:nvSpPr>
        <p:spPr/>
        <p:txBody>
          <a:body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9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95"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10"/>
          </p:nvPr>
        </p:nvSpPr>
        <p:spPr/>
        <p:txBody>
          <a:bodyPr/>
          <a:lstStyle/>
          <a:p>
            <a:r>
              <a:t>Footer</a:t>
            </a:r>
          </a:p>
        </p:txBody>
      </p:sp>
      <p:sp>
        <p:nvSpPr>
          <p:cNvPr id="5" name="PlaceHolder 4"/>
          <p:cNvSpPr>
            <a:spLocks noGrp="1"/>
          </p:cNvSpPr>
          <p:nvPr>
            <p:ph type="sldNum" idx="11"/>
          </p:nvPr>
        </p:nvSpPr>
        <p:spPr/>
        <p:txBody>
          <a:bodyPr/>
          <a:lstStyle/>
          <a:p>
            <a:fld id="{98495862-6C8B-4DB6-9A02-AD488BC6C5E9}" type="slidenum">
              <a:t>‹#›</a:t>
            </a:fld>
            <a:endParaRPr/>
          </a:p>
        </p:txBody>
      </p:sp>
      <p:sp>
        <p:nvSpPr>
          <p:cNvPr id="6" name="PlaceHolder 5"/>
          <p:cNvSpPr>
            <a:spLocks noGrp="1"/>
          </p:cNvSpPr>
          <p:nvPr>
            <p:ph type="dt" idx="12"/>
          </p:nvPr>
        </p:nvSpPr>
        <p:spPr/>
        <p:txBody>
          <a:body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9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97"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10"/>
          </p:nvPr>
        </p:nvSpPr>
        <p:spPr/>
        <p:txBody>
          <a:bodyPr/>
          <a:lstStyle/>
          <a:p>
            <a:r>
              <a:t>Footer</a:t>
            </a:r>
          </a:p>
        </p:txBody>
      </p:sp>
      <p:sp>
        <p:nvSpPr>
          <p:cNvPr id="5" name="PlaceHolder 4"/>
          <p:cNvSpPr>
            <a:spLocks noGrp="1"/>
          </p:cNvSpPr>
          <p:nvPr>
            <p:ph type="sldNum" idx="11"/>
          </p:nvPr>
        </p:nvSpPr>
        <p:spPr/>
        <p:txBody>
          <a:bodyPr/>
          <a:lstStyle/>
          <a:p>
            <a:fld id="{3F4BC922-3FFE-426E-9204-97933F907774}" type="slidenum">
              <a:t>‹#›</a:t>
            </a:fld>
            <a:endParaRPr/>
          </a:p>
        </p:txBody>
      </p:sp>
      <p:sp>
        <p:nvSpPr>
          <p:cNvPr id="6" name="PlaceHolder 5"/>
          <p:cNvSpPr>
            <a:spLocks noGrp="1"/>
          </p:cNvSpPr>
          <p:nvPr>
            <p:ph type="dt" idx="12"/>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3"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4"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39FDEDF5-52DD-4C6F-83EC-7F18F050209D}"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99"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0"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10"/>
          </p:nvPr>
        </p:nvSpPr>
        <p:spPr/>
        <p:txBody>
          <a:bodyPr/>
          <a:lstStyle/>
          <a:p>
            <a:r>
              <a:t>Footer</a:t>
            </a:r>
          </a:p>
        </p:txBody>
      </p:sp>
      <p:sp>
        <p:nvSpPr>
          <p:cNvPr id="6" name="PlaceHolder 5"/>
          <p:cNvSpPr>
            <a:spLocks noGrp="1"/>
          </p:cNvSpPr>
          <p:nvPr>
            <p:ph type="sldNum" idx="11"/>
          </p:nvPr>
        </p:nvSpPr>
        <p:spPr/>
        <p:txBody>
          <a:bodyPr/>
          <a:lstStyle/>
          <a:p>
            <a:fld id="{69F6FA49-601E-45E0-B6DF-0D254D8324DE}" type="slidenum">
              <a:t>‹#›</a:t>
            </a:fld>
            <a:endParaRPr/>
          </a:p>
        </p:txBody>
      </p:sp>
      <p:sp>
        <p:nvSpPr>
          <p:cNvPr id="7" name="PlaceHolder 6"/>
          <p:cNvSpPr>
            <a:spLocks noGrp="1"/>
          </p:cNvSpPr>
          <p:nvPr>
            <p:ph type="dt" idx="12"/>
          </p:nvPr>
        </p:nvSpPr>
        <p:spPr/>
        <p:txBody>
          <a:body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0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10"/>
          </p:nvPr>
        </p:nvSpPr>
        <p:spPr/>
        <p:txBody>
          <a:bodyPr/>
          <a:lstStyle/>
          <a:p>
            <a:r>
              <a:t>Footer</a:t>
            </a:r>
          </a:p>
        </p:txBody>
      </p:sp>
      <p:sp>
        <p:nvSpPr>
          <p:cNvPr id="4" name="PlaceHolder 3"/>
          <p:cNvSpPr>
            <a:spLocks noGrp="1"/>
          </p:cNvSpPr>
          <p:nvPr>
            <p:ph type="sldNum" idx="11"/>
          </p:nvPr>
        </p:nvSpPr>
        <p:spPr/>
        <p:txBody>
          <a:bodyPr/>
          <a:lstStyle/>
          <a:p>
            <a:fld id="{882F6D0B-1C10-43ED-9C2E-0FC386883488}" type="slidenum">
              <a:t>‹#›</a:t>
            </a:fld>
            <a:endParaRPr/>
          </a:p>
        </p:txBody>
      </p:sp>
      <p:sp>
        <p:nvSpPr>
          <p:cNvPr id="5" name="PlaceHolder 4"/>
          <p:cNvSpPr>
            <a:spLocks noGrp="1"/>
          </p:cNvSpPr>
          <p:nvPr>
            <p:ph type="dt" idx="12"/>
          </p:nvPr>
        </p:nvSpPr>
        <p:spPr/>
        <p:txBody>
          <a:body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02"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10"/>
          </p:nvPr>
        </p:nvSpPr>
        <p:spPr/>
        <p:txBody>
          <a:bodyPr/>
          <a:lstStyle/>
          <a:p>
            <a:r>
              <a:t>Footer</a:t>
            </a:r>
          </a:p>
        </p:txBody>
      </p:sp>
      <p:sp>
        <p:nvSpPr>
          <p:cNvPr id="4" name="PlaceHolder 3"/>
          <p:cNvSpPr>
            <a:spLocks noGrp="1"/>
          </p:cNvSpPr>
          <p:nvPr>
            <p:ph type="sldNum" idx="11"/>
          </p:nvPr>
        </p:nvSpPr>
        <p:spPr/>
        <p:txBody>
          <a:bodyPr/>
          <a:lstStyle/>
          <a:p>
            <a:fld id="{45871FDF-C0DB-488A-9351-471C115C40CD}" type="slidenum">
              <a:t>‹#›</a:t>
            </a:fld>
            <a:endParaRPr/>
          </a:p>
        </p:txBody>
      </p:sp>
      <p:sp>
        <p:nvSpPr>
          <p:cNvPr id="5" name="PlaceHolder 4"/>
          <p:cNvSpPr>
            <a:spLocks noGrp="1"/>
          </p:cNvSpPr>
          <p:nvPr>
            <p:ph type="dt" idx="12"/>
          </p:nvPr>
        </p:nvSpPr>
        <p:spPr/>
        <p:txBody>
          <a:body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0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5"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6"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0"/>
          </p:nvPr>
        </p:nvSpPr>
        <p:spPr/>
        <p:txBody>
          <a:bodyPr/>
          <a:lstStyle/>
          <a:p>
            <a:r>
              <a:t>Footer</a:t>
            </a:r>
          </a:p>
        </p:txBody>
      </p:sp>
      <p:sp>
        <p:nvSpPr>
          <p:cNvPr id="7" name="PlaceHolder 6"/>
          <p:cNvSpPr>
            <a:spLocks noGrp="1"/>
          </p:cNvSpPr>
          <p:nvPr>
            <p:ph type="sldNum" idx="11"/>
          </p:nvPr>
        </p:nvSpPr>
        <p:spPr/>
        <p:txBody>
          <a:bodyPr/>
          <a:lstStyle/>
          <a:p>
            <a:fld id="{87DFF447-F5E7-49BC-869A-24AA9FB409A0}" type="slidenum">
              <a:t>‹#›</a:t>
            </a:fld>
            <a:endParaRPr/>
          </a:p>
        </p:txBody>
      </p:sp>
      <p:sp>
        <p:nvSpPr>
          <p:cNvPr id="8" name="PlaceHolder 7"/>
          <p:cNvSpPr>
            <a:spLocks noGrp="1"/>
          </p:cNvSpPr>
          <p:nvPr>
            <p:ph type="dt" idx="12"/>
          </p:nvPr>
        </p:nvSpPr>
        <p:spPr/>
        <p:txBody>
          <a:body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08"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10"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0"/>
          </p:nvPr>
        </p:nvSpPr>
        <p:spPr/>
        <p:txBody>
          <a:bodyPr/>
          <a:lstStyle/>
          <a:p>
            <a:r>
              <a:t>Footer</a:t>
            </a:r>
          </a:p>
        </p:txBody>
      </p:sp>
      <p:sp>
        <p:nvSpPr>
          <p:cNvPr id="7" name="PlaceHolder 6"/>
          <p:cNvSpPr>
            <a:spLocks noGrp="1"/>
          </p:cNvSpPr>
          <p:nvPr>
            <p:ph type="sldNum" idx="11"/>
          </p:nvPr>
        </p:nvSpPr>
        <p:spPr/>
        <p:txBody>
          <a:bodyPr/>
          <a:lstStyle/>
          <a:p>
            <a:fld id="{8AEBDB38-FC87-4252-A002-9776CADA4D75}" type="slidenum">
              <a:t>‹#›</a:t>
            </a:fld>
            <a:endParaRPr/>
          </a:p>
        </p:txBody>
      </p:sp>
      <p:sp>
        <p:nvSpPr>
          <p:cNvPr id="8" name="PlaceHolder 7"/>
          <p:cNvSpPr>
            <a:spLocks noGrp="1"/>
          </p:cNvSpPr>
          <p:nvPr>
            <p:ph type="dt" idx="12"/>
          </p:nvPr>
        </p:nvSpPr>
        <p:spPr/>
        <p:txBody>
          <a:body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1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1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1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14"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0"/>
          </p:nvPr>
        </p:nvSpPr>
        <p:spPr/>
        <p:txBody>
          <a:bodyPr/>
          <a:lstStyle/>
          <a:p>
            <a:r>
              <a:t>Footer</a:t>
            </a:r>
          </a:p>
        </p:txBody>
      </p:sp>
      <p:sp>
        <p:nvSpPr>
          <p:cNvPr id="7" name="PlaceHolder 6"/>
          <p:cNvSpPr>
            <a:spLocks noGrp="1"/>
          </p:cNvSpPr>
          <p:nvPr>
            <p:ph type="sldNum" idx="11"/>
          </p:nvPr>
        </p:nvSpPr>
        <p:spPr/>
        <p:txBody>
          <a:bodyPr/>
          <a:lstStyle/>
          <a:p>
            <a:fld id="{5DF8B8B8-5C5F-43E4-BEAE-8731884DEED5}" type="slidenum">
              <a:t>‹#›</a:t>
            </a:fld>
            <a:endParaRPr/>
          </a:p>
        </p:txBody>
      </p:sp>
      <p:sp>
        <p:nvSpPr>
          <p:cNvPr id="8" name="PlaceHolder 7"/>
          <p:cNvSpPr>
            <a:spLocks noGrp="1"/>
          </p:cNvSpPr>
          <p:nvPr>
            <p:ph type="dt" idx="12"/>
          </p:nvPr>
        </p:nvSpPr>
        <p:spPr/>
        <p:txBody>
          <a:body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15"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16"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17"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10"/>
          </p:nvPr>
        </p:nvSpPr>
        <p:spPr/>
        <p:txBody>
          <a:bodyPr/>
          <a:lstStyle/>
          <a:p>
            <a:r>
              <a:t>Footer</a:t>
            </a:r>
          </a:p>
        </p:txBody>
      </p:sp>
      <p:sp>
        <p:nvSpPr>
          <p:cNvPr id="6" name="PlaceHolder 5"/>
          <p:cNvSpPr>
            <a:spLocks noGrp="1"/>
          </p:cNvSpPr>
          <p:nvPr>
            <p:ph type="sldNum" idx="11"/>
          </p:nvPr>
        </p:nvSpPr>
        <p:spPr/>
        <p:txBody>
          <a:bodyPr/>
          <a:lstStyle/>
          <a:p>
            <a:fld id="{1FB6DDDF-DF68-49DD-822D-F4ECAFC9AF79}" type="slidenum">
              <a:t>‹#›</a:t>
            </a:fld>
            <a:endParaRPr/>
          </a:p>
        </p:txBody>
      </p:sp>
      <p:sp>
        <p:nvSpPr>
          <p:cNvPr id="7" name="PlaceHolder 6"/>
          <p:cNvSpPr>
            <a:spLocks noGrp="1"/>
          </p:cNvSpPr>
          <p:nvPr>
            <p:ph type="dt" idx="12"/>
          </p:nvPr>
        </p:nvSpPr>
        <p:spPr/>
        <p:txBody>
          <a:body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8"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19"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2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21"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22"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10"/>
          </p:nvPr>
        </p:nvSpPr>
        <p:spPr/>
        <p:txBody>
          <a:bodyPr/>
          <a:lstStyle/>
          <a:p>
            <a:r>
              <a:t>Footer</a:t>
            </a:r>
          </a:p>
        </p:txBody>
      </p:sp>
      <p:sp>
        <p:nvSpPr>
          <p:cNvPr id="8" name="PlaceHolder 7"/>
          <p:cNvSpPr>
            <a:spLocks noGrp="1"/>
          </p:cNvSpPr>
          <p:nvPr>
            <p:ph type="sldNum" idx="11"/>
          </p:nvPr>
        </p:nvSpPr>
        <p:spPr/>
        <p:txBody>
          <a:bodyPr/>
          <a:lstStyle/>
          <a:p>
            <a:fld id="{9B02C2FC-5E19-4620-AE83-192BE6FA02D6}" type="slidenum">
              <a:t>‹#›</a:t>
            </a:fld>
            <a:endParaRPr/>
          </a:p>
        </p:txBody>
      </p:sp>
      <p:sp>
        <p:nvSpPr>
          <p:cNvPr id="9" name="PlaceHolder 8"/>
          <p:cNvSpPr>
            <a:spLocks noGrp="1"/>
          </p:cNvSpPr>
          <p:nvPr>
            <p:ph type="dt" idx="12"/>
          </p:nvPr>
        </p:nvSpPr>
        <p:spPr/>
        <p:txBody>
          <a:body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3"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24"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25"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26"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27"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28"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29"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10"/>
          </p:nvPr>
        </p:nvSpPr>
        <p:spPr/>
        <p:txBody>
          <a:bodyPr/>
          <a:lstStyle/>
          <a:p>
            <a:r>
              <a:t>Footer</a:t>
            </a:r>
          </a:p>
        </p:txBody>
      </p:sp>
      <p:sp>
        <p:nvSpPr>
          <p:cNvPr id="10" name="PlaceHolder 9"/>
          <p:cNvSpPr>
            <a:spLocks noGrp="1"/>
          </p:cNvSpPr>
          <p:nvPr>
            <p:ph type="sldNum" idx="11"/>
          </p:nvPr>
        </p:nvSpPr>
        <p:spPr/>
        <p:txBody>
          <a:bodyPr/>
          <a:lstStyle/>
          <a:p>
            <a:fld id="{310FCEC3-FAEF-4390-A251-5E4722B854C6}" type="slidenum">
              <a:t>‹#›</a:t>
            </a:fld>
            <a:endParaRPr/>
          </a:p>
        </p:txBody>
      </p:sp>
      <p:sp>
        <p:nvSpPr>
          <p:cNvPr id="11" name="PlaceHolder 10"/>
          <p:cNvSpPr>
            <a:spLocks noGrp="1"/>
          </p:cNvSpPr>
          <p:nvPr>
            <p:ph type="dt" idx="12"/>
          </p:nvPr>
        </p:nvSpPr>
        <p:spPr/>
        <p:txBody>
          <a:body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3"/>
          </p:nvPr>
        </p:nvSpPr>
        <p:spPr/>
        <p:txBody>
          <a:bodyPr/>
          <a:lstStyle/>
          <a:p>
            <a:r>
              <a:t>Footer</a:t>
            </a:r>
          </a:p>
        </p:txBody>
      </p:sp>
      <p:sp>
        <p:nvSpPr>
          <p:cNvPr id="3" name="PlaceHolder 2"/>
          <p:cNvSpPr>
            <a:spLocks noGrp="1"/>
          </p:cNvSpPr>
          <p:nvPr>
            <p:ph type="sldNum" idx="14"/>
          </p:nvPr>
        </p:nvSpPr>
        <p:spPr/>
        <p:txBody>
          <a:bodyPr/>
          <a:lstStyle/>
          <a:p>
            <a:fld id="{53626CA3-577F-4028-B21B-5BA35CE90F64}" type="slidenum">
              <a:t>‹#›</a:t>
            </a:fld>
            <a:endParaRPr/>
          </a:p>
        </p:txBody>
      </p:sp>
      <p:sp>
        <p:nvSpPr>
          <p:cNvPr id="4" name="PlaceHolder 3"/>
          <p:cNvSpPr>
            <a:spLocks noGrp="1"/>
          </p:cNvSpPr>
          <p:nvPr>
            <p:ph type="dt" idx="15"/>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A0E334A3-DE8E-4006-BF1B-978A354921D0}"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98"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99"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13"/>
          </p:nvPr>
        </p:nvSpPr>
        <p:spPr/>
        <p:txBody>
          <a:bodyPr/>
          <a:lstStyle/>
          <a:p>
            <a:r>
              <a:t>Footer</a:t>
            </a:r>
          </a:p>
        </p:txBody>
      </p:sp>
      <p:sp>
        <p:nvSpPr>
          <p:cNvPr id="5" name="PlaceHolder 4"/>
          <p:cNvSpPr>
            <a:spLocks noGrp="1"/>
          </p:cNvSpPr>
          <p:nvPr>
            <p:ph type="sldNum" idx="14"/>
          </p:nvPr>
        </p:nvSpPr>
        <p:spPr/>
        <p:txBody>
          <a:bodyPr/>
          <a:lstStyle/>
          <a:p>
            <a:fld id="{51C89E5E-2659-4E29-B80E-EA8A7073BD76}" type="slidenum">
              <a:t>‹#›</a:t>
            </a:fld>
            <a:endParaRPr/>
          </a:p>
        </p:txBody>
      </p:sp>
      <p:sp>
        <p:nvSpPr>
          <p:cNvPr id="6" name="PlaceHolder 5"/>
          <p:cNvSpPr>
            <a:spLocks noGrp="1"/>
          </p:cNvSpPr>
          <p:nvPr>
            <p:ph type="dt" idx="15"/>
          </p:nvPr>
        </p:nvSpPr>
        <p:spPr/>
        <p:txBody>
          <a:body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0"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01"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13"/>
          </p:nvPr>
        </p:nvSpPr>
        <p:spPr/>
        <p:txBody>
          <a:bodyPr/>
          <a:lstStyle/>
          <a:p>
            <a:r>
              <a:t>Footer</a:t>
            </a:r>
          </a:p>
        </p:txBody>
      </p:sp>
      <p:sp>
        <p:nvSpPr>
          <p:cNvPr id="5" name="PlaceHolder 4"/>
          <p:cNvSpPr>
            <a:spLocks noGrp="1"/>
          </p:cNvSpPr>
          <p:nvPr>
            <p:ph type="sldNum" idx="14"/>
          </p:nvPr>
        </p:nvSpPr>
        <p:spPr/>
        <p:txBody>
          <a:bodyPr/>
          <a:lstStyle/>
          <a:p>
            <a:fld id="{105AE9D8-EE28-4802-BFCD-8229BCBD021B}" type="slidenum">
              <a:t>‹#›</a:t>
            </a:fld>
            <a:endParaRPr/>
          </a:p>
        </p:txBody>
      </p:sp>
      <p:sp>
        <p:nvSpPr>
          <p:cNvPr id="6" name="PlaceHolder 5"/>
          <p:cNvSpPr>
            <a:spLocks noGrp="1"/>
          </p:cNvSpPr>
          <p:nvPr>
            <p:ph type="dt" idx="15"/>
          </p:nvPr>
        </p:nvSpPr>
        <p:spPr/>
        <p:txBody>
          <a:body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0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03"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04"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13"/>
          </p:nvPr>
        </p:nvSpPr>
        <p:spPr/>
        <p:txBody>
          <a:bodyPr/>
          <a:lstStyle/>
          <a:p>
            <a:r>
              <a:t>Footer</a:t>
            </a:r>
          </a:p>
        </p:txBody>
      </p:sp>
      <p:sp>
        <p:nvSpPr>
          <p:cNvPr id="6" name="PlaceHolder 5"/>
          <p:cNvSpPr>
            <a:spLocks noGrp="1"/>
          </p:cNvSpPr>
          <p:nvPr>
            <p:ph type="sldNum" idx="14"/>
          </p:nvPr>
        </p:nvSpPr>
        <p:spPr/>
        <p:txBody>
          <a:bodyPr/>
          <a:lstStyle/>
          <a:p>
            <a:fld id="{B55FCA9B-430D-4583-A385-B93BE0CC315A}" type="slidenum">
              <a:t>‹#›</a:t>
            </a:fld>
            <a:endParaRPr/>
          </a:p>
        </p:txBody>
      </p:sp>
      <p:sp>
        <p:nvSpPr>
          <p:cNvPr id="7" name="PlaceHolder 6"/>
          <p:cNvSpPr>
            <a:spLocks noGrp="1"/>
          </p:cNvSpPr>
          <p:nvPr>
            <p:ph type="dt" idx="15"/>
          </p:nvPr>
        </p:nvSpPr>
        <p:spPr/>
        <p:txBody>
          <a:body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05"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13"/>
          </p:nvPr>
        </p:nvSpPr>
        <p:spPr/>
        <p:txBody>
          <a:bodyPr/>
          <a:lstStyle/>
          <a:p>
            <a:r>
              <a:t>Footer</a:t>
            </a:r>
          </a:p>
        </p:txBody>
      </p:sp>
      <p:sp>
        <p:nvSpPr>
          <p:cNvPr id="4" name="PlaceHolder 3"/>
          <p:cNvSpPr>
            <a:spLocks noGrp="1"/>
          </p:cNvSpPr>
          <p:nvPr>
            <p:ph type="sldNum" idx="14"/>
          </p:nvPr>
        </p:nvSpPr>
        <p:spPr/>
        <p:txBody>
          <a:bodyPr/>
          <a:lstStyle/>
          <a:p>
            <a:fld id="{5E8B1D74-53BC-41EB-B158-0B271A1BDA49}" type="slidenum">
              <a:t>‹#›</a:t>
            </a:fld>
            <a:endParaRPr/>
          </a:p>
        </p:txBody>
      </p:sp>
      <p:sp>
        <p:nvSpPr>
          <p:cNvPr id="5" name="PlaceHolder 4"/>
          <p:cNvSpPr>
            <a:spLocks noGrp="1"/>
          </p:cNvSpPr>
          <p:nvPr>
            <p:ph type="dt" idx="15"/>
          </p:nvPr>
        </p:nvSpPr>
        <p:spPr/>
        <p:txBody>
          <a:body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06"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13"/>
          </p:nvPr>
        </p:nvSpPr>
        <p:spPr/>
        <p:txBody>
          <a:bodyPr/>
          <a:lstStyle/>
          <a:p>
            <a:r>
              <a:t>Footer</a:t>
            </a:r>
          </a:p>
        </p:txBody>
      </p:sp>
      <p:sp>
        <p:nvSpPr>
          <p:cNvPr id="4" name="PlaceHolder 3"/>
          <p:cNvSpPr>
            <a:spLocks noGrp="1"/>
          </p:cNvSpPr>
          <p:nvPr>
            <p:ph type="sldNum" idx="14"/>
          </p:nvPr>
        </p:nvSpPr>
        <p:spPr/>
        <p:txBody>
          <a:bodyPr/>
          <a:lstStyle/>
          <a:p>
            <a:fld id="{C36D76E5-264F-47A1-AA10-01DCB0F35A51}" type="slidenum">
              <a:t>‹#›</a:t>
            </a:fld>
            <a:endParaRPr/>
          </a:p>
        </p:txBody>
      </p:sp>
      <p:sp>
        <p:nvSpPr>
          <p:cNvPr id="5" name="PlaceHolder 4"/>
          <p:cNvSpPr>
            <a:spLocks noGrp="1"/>
          </p:cNvSpPr>
          <p:nvPr>
            <p:ph type="dt" idx="15"/>
          </p:nvPr>
        </p:nvSpPr>
        <p:spPr/>
        <p:txBody>
          <a:body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0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0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09"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10"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3"/>
          </p:nvPr>
        </p:nvSpPr>
        <p:spPr/>
        <p:txBody>
          <a:bodyPr/>
          <a:lstStyle/>
          <a:p>
            <a:r>
              <a:t>Footer</a:t>
            </a:r>
          </a:p>
        </p:txBody>
      </p:sp>
      <p:sp>
        <p:nvSpPr>
          <p:cNvPr id="7" name="PlaceHolder 6"/>
          <p:cNvSpPr>
            <a:spLocks noGrp="1"/>
          </p:cNvSpPr>
          <p:nvPr>
            <p:ph type="sldNum" idx="14"/>
          </p:nvPr>
        </p:nvSpPr>
        <p:spPr/>
        <p:txBody>
          <a:bodyPr/>
          <a:lstStyle/>
          <a:p>
            <a:fld id="{48958D5B-CFD0-4563-89CB-7B01EA9D60A4}" type="slidenum">
              <a:t>‹#›</a:t>
            </a:fld>
            <a:endParaRPr/>
          </a:p>
        </p:txBody>
      </p:sp>
      <p:sp>
        <p:nvSpPr>
          <p:cNvPr id="8" name="PlaceHolder 7"/>
          <p:cNvSpPr>
            <a:spLocks noGrp="1"/>
          </p:cNvSpPr>
          <p:nvPr>
            <p:ph type="dt" idx="15"/>
          </p:nvPr>
        </p:nvSpPr>
        <p:spPr/>
        <p:txBody>
          <a:body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12"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1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14"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3"/>
          </p:nvPr>
        </p:nvSpPr>
        <p:spPr/>
        <p:txBody>
          <a:bodyPr/>
          <a:lstStyle/>
          <a:p>
            <a:r>
              <a:t>Footer</a:t>
            </a:r>
          </a:p>
        </p:txBody>
      </p:sp>
      <p:sp>
        <p:nvSpPr>
          <p:cNvPr id="7" name="PlaceHolder 6"/>
          <p:cNvSpPr>
            <a:spLocks noGrp="1"/>
          </p:cNvSpPr>
          <p:nvPr>
            <p:ph type="sldNum" idx="14"/>
          </p:nvPr>
        </p:nvSpPr>
        <p:spPr/>
        <p:txBody>
          <a:bodyPr/>
          <a:lstStyle/>
          <a:p>
            <a:fld id="{A78C9EE6-9E9B-452A-8C53-A93131F9BA24}" type="slidenum">
              <a:t>‹#›</a:t>
            </a:fld>
            <a:endParaRPr/>
          </a:p>
        </p:txBody>
      </p:sp>
      <p:sp>
        <p:nvSpPr>
          <p:cNvPr id="8" name="PlaceHolder 7"/>
          <p:cNvSpPr>
            <a:spLocks noGrp="1"/>
          </p:cNvSpPr>
          <p:nvPr>
            <p:ph type="dt" idx="15"/>
          </p:nvPr>
        </p:nvSpPr>
        <p:spPr/>
        <p:txBody>
          <a:body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15"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1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1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18"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3"/>
          </p:nvPr>
        </p:nvSpPr>
        <p:spPr/>
        <p:txBody>
          <a:bodyPr/>
          <a:lstStyle/>
          <a:p>
            <a:r>
              <a:t>Footer</a:t>
            </a:r>
          </a:p>
        </p:txBody>
      </p:sp>
      <p:sp>
        <p:nvSpPr>
          <p:cNvPr id="7" name="PlaceHolder 6"/>
          <p:cNvSpPr>
            <a:spLocks noGrp="1"/>
          </p:cNvSpPr>
          <p:nvPr>
            <p:ph type="sldNum" idx="14"/>
          </p:nvPr>
        </p:nvSpPr>
        <p:spPr/>
        <p:txBody>
          <a:bodyPr/>
          <a:lstStyle/>
          <a:p>
            <a:fld id="{4EEB014C-FEE3-4D8E-8ED7-1B16091D71ED}" type="slidenum">
              <a:t>‹#›</a:t>
            </a:fld>
            <a:endParaRPr/>
          </a:p>
        </p:txBody>
      </p:sp>
      <p:sp>
        <p:nvSpPr>
          <p:cNvPr id="8" name="PlaceHolder 7"/>
          <p:cNvSpPr>
            <a:spLocks noGrp="1"/>
          </p:cNvSpPr>
          <p:nvPr>
            <p:ph type="dt" idx="15"/>
          </p:nvPr>
        </p:nvSpPr>
        <p:spPr/>
        <p:txBody>
          <a:body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1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20"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21"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13"/>
          </p:nvPr>
        </p:nvSpPr>
        <p:spPr/>
        <p:txBody>
          <a:bodyPr/>
          <a:lstStyle/>
          <a:p>
            <a:r>
              <a:t>Footer</a:t>
            </a:r>
          </a:p>
        </p:txBody>
      </p:sp>
      <p:sp>
        <p:nvSpPr>
          <p:cNvPr id="6" name="PlaceHolder 5"/>
          <p:cNvSpPr>
            <a:spLocks noGrp="1"/>
          </p:cNvSpPr>
          <p:nvPr>
            <p:ph type="sldNum" idx="14"/>
          </p:nvPr>
        </p:nvSpPr>
        <p:spPr/>
        <p:txBody>
          <a:bodyPr/>
          <a:lstStyle/>
          <a:p>
            <a:fld id="{AB0A3BEE-CBD2-4C9C-BA87-ECC0E9E8C4D1}" type="slidenum">
              <a:t>‹#›</a:t>
            </a:fld>
            <a:endParaRPr/>
          </a:p>
        </p:txBody>
      </p:sp>
      <p:sp>
        <p:nvSpPr>
          <p:cNvPr id="7" name="PlaceHolder 6"/>
          <p:cNvSpPr>
            <a:spLocks noGrp="1"/>
          </p:cNvSpPr>
          <p:nvPr>
            <p:ph type="dt" idx="15"/>
          </p:nvPr>
        </p:nvSpPr>
        <p:spPr/>
        <p:txBody>
          <a:body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2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2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2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25"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26"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13"/>
          </p:nvPr>
        </p:nvSpPr>
        <p:spPr/>
        <p:txBody>
          <a:bodyPr/>
          <a:lstStyle/>
          <a:p>
            <a:r>
              <a:t>Footer</a:t>
            </a:r>
          </a:p>
        </p:txBody>
      </p:sp>
      <p:sp>
        <p:nvSpPr>
          <p:cNvPr id="8" name="PlaceHolder 7"/>
          <p:cNvSpPr>
            <a:spLocks noGrp="1"/>
          </p:cNvSpPr>
          <p:nvPr>
            <p:ph type="sldNum" idx="14"/>
          </p:nvPr>
        </p:nvSpPr>
        <p:spPr/>
        <p:txBody>
          <a:bodyPr/>
          <a:lstStyle/>
          <a:p>
            <a:fld id="{FCDE3272-05AF-4804-8323-C7F1D3431A6C}" type="slidenum">
              <a:t>‹#›</a:t>
            </a:fld>
            <a:endParaRPr/>
          </a:p>
        </p:txBody>
      </p:sp>
      <p:sp>
        <p:nvSpPr>
          <p:cNvPr id="9" name="PlaceHolder 8"/>
          <p:cNvSpPr>
            <a:spLocks noGrp="1"/>
          </p:cNvSpPr>
          <p:nvPr>
            <p:ph type="dt" idx="15"/>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B3C417AB-71CF-4897-A780-365D4037F3F7}"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2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28"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29"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30"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31"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32"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33"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13"/>
          </p:nvPr>
        </p:nvSpPr>
        <p:spPr/>
        <p:txBody>
          <a:bodyPr/>
          <a:lstStyle/>
          <a:p>
            <a:r>
              <a:t>Footer</a:t>
            </a:r>
          </a:p>
        </p:txBody>
      </p:sp>
      <p:sp>
        <p:nvSpPr>
          <p:cNvPr id="10" name="PlaceHolder 9"/>
          <p:cNvSpPr>
            <a:spLocks noGrp="1"/>
          </p:cNvSpPr>
          <p:nvPr>
            <p:ph type="sldNum" idx="14"/>
          </p:nvPr>
        </p:nvSpPr>
        <p:spPr/>
        <p:txBody>
          <a:bodyPr/>
          <a:lstStyle/>
          <a:p>
            <a:fld id="{F333F413-5D8A-4EA7-A7BC-C3679D30CD28}" type="slidenum">
              <a:t>‹#›</a:t>
            </a:fld>
            <a:endParaRPr/>
          </a:p>
        </p:txBody>
      </p:sp>
      <p:sp>
        <p:nvSpPr>
          <p:cNvPr id="11" name="PlaceHolder 10"/>
          <p:cNvSpPr>
            <a:spLocks noGrp="1"/>
          </p:cNvSpPr>
          <p:nvPr>
            <p:ph type="dt" idx="15"/>
          </p:nvPr>
        </p:nvSpPr>
        <p:spPr/>
        <p:txBody>
          <a:body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6"/>
          </p:nvPr>
        </p:nvSpPr>
        <p:spPr/>
        <p:txBody>
          <a:bodyPr/>
          <a:lstStyle/>
          <a:p>
            <a:r>
              <a:t>Footer</a:t>
            </a:r>
          </a:p>
        </p:txBody>
      </p:sp>
      <p:sp>
        <p:nvSpPr>
          <p:cNvPr id="3" name="PlaceHolder 2"/>
          <p:cNvSpPr>
            <a:spLocks noGrp="1"/>
          </p:cNvSpPr>
          <p:nvPr>
            <p:ph type="sldNum" idx="17"/>
          </p:nvPr>
        </p:nvSpPr>
        <p:spPr/>
        <p:txBody>
          <a:bodyPr/>
          <a:lstStyle/>
          <a:p>
            <a:fld id="{1B202099-8BB1-4F44-B563-649BF8958F0C}" type="slidenum">
              <a:t>‹#›</a:t>
            </a:fld>
            <a:endParaRPr/>
          </a:p>
        </p:txBody>
      </p:sp>
      <p:sp>
        <p:nvSpPr>
          <p:cNvPr id="4" name="PlaceHolder 3"/>
          <p:cNvSpPr>
            <a:spLocks noGrp="1"/>
          </p:cNvSpPr>
          <p:nvPr>
            <p:ph type="dt" idx="18"/>
          </p:nvPr>
        </p:nvSpPr>
        <p:spPr/>
        <p:txBody>
          <a:body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48"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16"/>
          </p:nvPr>
        </p:nvSpPr>
        <p:spPr/>
        <p:txBody>
          <a:bodyPr/>
          <a:lstStyle/>
          <a:p>
            <a:r>
              <a:t>Footer</a:t>
            </a:r>
          </a:p>
        </p:txBody>
      </p:sp>
      <p:sp>
        <p:nvSpPr>
          <p:cNvPr id="5" name="PlaceHolder 4"/>
          <p:cNvSpPr>
            <a:spLocks noGrp="1"/>
          </p:cNvSpPr>
          <p:nvPr>
            <p:ph type="sldNum" idx="17"/>
          </p:nvPr>
        </p:nvSpPr>
        <p:spPr/>
        <p:txBody>
          <a:bodyPr/>
          <a:lstStyle/>
          <a:p>
            <a:fld id="{0C96B2B7-955B-44B0-94CE-07FF4ED7D184}" type="slidenum">
              <a:t>‹#›</a:t>
            </a:fld>
            <a:endParaRPr/>
          </a:p>
        </p:txBody>
      </p:sp>
      <p:sp>
        <p:nvSpPr>
          <p:cNvPr id="6" name="PlaceHolder 5"/>
          <p:cNvSpPr>
            <a:spLocks noGrp="1"/>
          </p:cNvSpPr>
          <p:nvPr>
            <p:ph type="dt" idx="18"/>
          </p:nvPr>
        </p:nvSpPr>
        <p:spPr/>
        <p:txBody>
          <a:body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50"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16"/>
          </p:nvPr>
        </p:nvSpPr>
        <p:spPr/>
        <p:txBody>
          <a:bodyPr/>
          <a:lstStyle/>
          <a:p>
            <a:r>
              <a:t>Footer</a:t>
            </a:r>
          </a:p>
        </p:txBody>
      </p:sp>
      <p:sp>
        <p:nvSpPr>
          <p:cNvPr id="5" name="PlaceHolder 4"/>
          <p:cNvSpPr>
            <a:spLocks noGrp="1"/>
          </p:cNvSpPr>
          <p:nvPr>
            <p:ph type="sldNum" idx="17"/>
          </p:nvPr>
        </p:nvSpPr>
        <p:spPr/>
        <p:txBody>
          <a:bodyPr/>
          <a:lstStyle/>
          <a:p>
            <a:fld id="{7AF00941-68FD-4C07-815A-B914323BC8D9}" type="slidenum">
              <a:t>‹#›</a:t>
            </a:fld>
            <a:endParaRPr/>
          </a:p>
        </p:txBody>
      </p:sp>
      <p:sp>
        <p:nvSpPr>
          <p:cNvPr id="6" name="PlaceHolder 5"/>
          <p:cNvSpPr>
            <a:spLocks noGrp="1"/>
          </p:cNvSpPr>
          <p:nvPr>
            <p:ph type="dt" idx="18"/>
          </p:nvPr>
        </p:nvSpPr>
        <p:spPr/>
        <p:txBody>
          <a:body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5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52"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5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16"/>
          </p:nvPr>
        </p:nvSpPr>
        <p:spPr/>
        <p:txBody>
          <a:bodyPr/>
          <a:lstStyle/>
          <a:p>
            <a:r>
              <a:t>Footer</a:t>
            </a:r>
          </a:p>
        </p:txBody>
      </p:sp>
      <p:sp>
        <p:nvSpPr>
          <p:cNvPr id="6" name="PlaceHolder 5"/>
          <p:cNvSpPr>
            <a:spLocks noGrp="1"/>
          </p:cNvSpPr>
          <p:nvPr>
            <p:ph type="sldNum" idx="17"/>
          </p:nvPr>
        </p:nvSpPr>
        <p:spPr/>
        <p:txBody>
          <a:bodyPr/>
          <a:lstStyle/>
          <a:p>
            <a:fld id="{9EA61133-9533-4389-9218-84026EAC0717}" type="slidenum">
              <a:t>‹#›</a:t>
            </a:fld>
            <a:endParaRPr/>
          </a:p>
        </p:txBody>
      </p:sp>
      <p:sp>
        <p:nvSpPr>
          <p:cNvPr id="7" name="PlaceHolder 6"/>
          <p:cNvSpPr>
            <a:spLocks noGrp="1"/>
          </p:cNvSpPr>
          <p:nvPr>
            <p:ph type="dt" idx="18"/>
          </p:nvPr>
        </p:nvSpPr>
        <p:spPr/>
        <p:txBody>
          <a:body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5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16"/>
          </p:nvPr>
        </p:nvSpPr>
        <p:spPr/>
        <p:txBody>
          <a:bodyPr/>
          <a:lstStyle/>
          <a:p>
            <a:r>
              <a:t>Footer</a:t>
            </a:r>
          </a:p>
        </p:txBody>
      </p:sp>
      <p:sp>
        <p:nvSpPr>
          <p:cNvPr id="4" name="PlaceHolder 3"/>
          <p:cNvSpPr>
            <a:spLocks noGrp="1"/>
          </p:cNvSpPr>
          <p:nvPr>
            <p:ph type="sldNum" idx="17"/>
          </p:nvPr>
        </p:nvSpPr>
        <p:spPr/>
        <p:txBody>
          <a:bodyPr/>
          <a:lstStyle/>
          <a:p>
            <a:fld id="{FC27CBC1-4651-4640-8E52-57685246A79C}" type="slidenum">
              <a:t>‹#›</a:t>
            </a:fld>
            <a:endParaRPr/>
          </a:p>
        </p:txBody>
      </p:sp>
      <p:sp>
        <p:nvSpPr>
          <p:cNvPr id="5" name="PlaceHolder 4"/>
          <p:cNvSpPr>
            <a:spLocks noGrp="1"/>
          </p:cNvSpPr>
          <p:nvPr>
            <p:ph type="dt" idx="18"/>
          </p:nvPr>
        </p:nvSpPr>
        <p:spPr/>
        <p:txBody>
          <a:body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55"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16"/>
          </p:nvPr>
        </p:nvSpPr>
        <p:spPr/>
        <p:txBody>
          <a:bodyPr/>
          <a:lstStyle/>
          <a:p>
            <a:r>
              <a:t>Footer</a:t>
            </a:r>
          </a:p>
        </p:txBody>
      </p:sp>
      <p:sp>
        <p:nvSpPr>
          <p:cNvPr id="4" name="PlaceHolder 3"/>
          <p:cNvSpPr>
            <a:spLocks noGrp="1"/>
          </p:cNvSpPr>
          <p:nvPr>
            <p:ph type="sldNum" idx="17"/>
          </p:nvPr>
        </p:nvSpPr>
        <p:spPr/>
        <p:txBody>
          <a:bodyPr/>
          <a:lstStyle/>
          <a:p>
            <a:fld id="{A4D6967F-EBD8-4B78-9E61-BFA53C23D4ED}" type="slidenum">
              <a:t>‹#›</a:t>
            </a:fld>
            <a:endParaRPr/>
          </a:p>
        </p:txBody>
      </p:sp>
      <p:sp>
        <p:nvSpPr>
          <p:cNvPr id="5" name="PlaceHolder 4"/>
          <p:cNvSpPr>
            <a:spLocks noGrp="1"/>
          </p:cNvSpPr>
          <p:nvPr>
            <p:ph type="dt" idx="18"/>
          </p:nvPr>
        </p:nvSpPr>
        <p:spPr/>
        <p:txBody>
          <a:body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5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5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5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5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6"/>
          </p:nvPr>
        </p:nvSpPr>
        <p:spPr/>
        <p:txBody>
          <a:bodyPr/>
          <a:lstStyle/>
          <a:p>
            <a:r>
              <a:t>Footer</a:t>
            </a:r>
          </a:p>
        </p:txBody>
      </p:sp>
      <p:sp>
        <p:nvSpPr>
          <p:cNvPr id="7" name="PlaceHolder 6"/>
          <p:cNvSpPr>
            <a:spLocks noGrp="1"/>
          </p:cNvSpPr>
          <p:nvPr>
            <p:ph type="sldNum" idx="17"/>
          </p:nvPr>
        </p:nvSpPr>
        <p:spPr/>
        <p:txBody>
          <a:bodyPr/>
          <a:lstStyle/>
          <a:p>
            <a:fld id="{E125FCB7-1346-407C-97CF-9BBA7DE9D131}" type="slidenum">
              <a:t>‹#›</a:t>
            </a:fld>
            <a:endParaRPr/>
          </a:p>
        </p:txBody>
      </p:sp>
      <p:sp>
        <p:nvSpPr>
          <p:cNvPr id="8" name="PlaceHolder 7"/>
          <p:cNvSpPr>
            <a:spLocks noGrp="1"/>
          </p:cNvSpPr>
          <p:nvPr>
            <p:ph type="dt" idx="18"/>
          </p:nvPr>
        </p:nvSpPr>
        <p:spPr/>
        <p:txBody>
          <a:body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60"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6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6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63"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6"/>
          </p:nvPr>
        </p:nvSpPr>
        <p:spPr/>
        <p:txBody>
          <a:bodyPr/>
          <a:lstStyle/>
          <a:p>
            <a:r>
              <a:t>Footer</a:t>
            </a:r>
          </a:p>
        </p:txBody>
      </p:sp>
      <p:sp>
        <p:nvSpPr>
          <p:cNvPr id="7" name="PlaceHolder 6"/>
          <p:cNvSpPr>
            <a:spLocks noGrp="1"/>
          </p:cNvSpPr>
          <p:nvPr>
            <p:ph type="sldNum" idx="17"/>
          </p:nvPr>
        </p:nvSpPr>
        <p:spPr/>
        <p:txBody>
          <a:bodyPr/>
          <a:lstStyle/>
          <a:p>
            <a:fld id="{9B90E902-741F-4006-B50D-D98A022B30C1}" type="slidenum">
              <a:t>‹#›</a:t>
            </a:fld>
            <a:endParaRPr/>
          </a:p>
        </p:txBody>
      </p:sp>
      <p:sp>
        <p:nvSpPr>
          <p:cNvPr id="8" name="PlaceHolder 7"/>
          <p:cNvSpPr>
            <a:spLocks noGrp="1"/>
          </p:cNvSpPr>
          <p:nvPr>
            <p:ph type="dt" idx="18"/>
          </p:nvPr>
        </p:nvSpPr>
        <p:spPr/>
        <p:txBody>
          <a:body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6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6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6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67"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6"/>
          </p:nvPr>
        </p:nvSpPr>
        <p:spPr/>
        <p:txBody>
          <a:bodyPr/>
          <a:lstStyle/>
          <a:p>
            <a:r>
              <a:t>Footer</a:t>
            </a:r>
          </a:p>
        </p:txBody>
      </p:sp>
      <p:sp>
        <p:nvSpPr>
          <p:cNvPr id="7" name="PlaceHolder 6"/>
          <p:cNvSpPr>
            <a:spLocks noGrp="1"/>
          </p:cNvSpPr>
          <p:nvPr>
            <p:ph type="sldNum" idx="17"/>
          </p:nvPr>
        </p:nvSpPr>
        <p:spPr/>
        <p:txBody>
          <a:bodyPr/>
          <a:lstStyle/>
          <a:p>
            <a:fld id="{0869CFEA-1671-4B01-A03B-0836711C582A}" type="slidenum">
              <a:t>‹#›</a:t>
            </a:fld>
            <a:endParaRPr/>
          </a:p>
        </p:txBody>
      </p:sp>
      <p:sp>
        <p:nvSpPr>
          <p:cNvPr id="8" name="PlaceHolder 7"/>
          <p:cNvSpPr>
            <a:spLocks noGrp="1"/>
          </p:cNvSpPr>
          <p:nvPr>
            <p:ph type="dt" idx="18"/>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9"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0"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C2E848D6-9E42-49EE-85EF-13F640E73828}"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68"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69"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70"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16"/>
          </p:nvPr>
        </p:nvSpPr>
        <p:spPr/>
        <p:txBody>
          <a:bodyPr/>
          <a:lstStyle/>
          <a:p>
            <a:r>
              <a:t>Footer</a:t>
            </a:r>
          </a:p>
        </p:txBody>
      </p:sp>
      <p:sp>
        <p:nvSpPr>
          <p:cNvPr id="6" name="PlaceHolder 5"/>
          <p:cNvSpPr>
            <a:spLocks noGrp="1"/>
          </p:cNvSpPr>
          <p:nvPr>
            <p:ph type="sldNum" idx="17"/>
          </p:nvPr>
        </p:nvSpPr>
        <p:spPr/>
        <p:txBody>
          <a:bodyPr/>
          <a:lstStyle/>
          <a:p>
            <a:fld id="{667AAC3C-141F-44AC-B0F4-77FD6D059E92}" type="slidenum">
              <a:t>‹#›</a:t>
            </a:fld>
            <a:endParaRPr/>
          </a:p>
        </p:txBody>
      </p:sp>
      <p:sp>
        <p:nvSpPr>
          <p:cNvPr id="7" name="PlaceHolder 6"/>
          <p:cNvSpPr>
            <a:spLocks noGrp="1"/>
          </p:cNvSpPr>
          <p:nvPr>
            <p:ph type="dt" idx="18"/>
          </p:nvPr>
        </p:nvSpPr>
        <p:spPr/>
        <p:txBody>
          <a:body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7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7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7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7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75"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16"/>
          </p:nvPr>
        </p:nvSpPr>
        <p:spPr/>
        <p:txBody>
          <a:bodyPr/>
          <a:lstStyle/>
          <a:p>
            <a:r>
              <a:t>Footer</a:t>
            </a:r>
          </a:p>
        </p:txBody>
      </p:sp>
      <p:sp>
        <p:nvSpPr>
          <p:cNvPr id="8" name="PlaceHolder 7"/>
          <p:cNvSpPr>
            <a:spLocks noGrp="1"/>
          </p:cNvSpPr>
          <p:nvPr>
            <p:ph type="sldNum" idx="17"/>
          </p:nvPr>
        </p:nvSpPr>
        <p:spPr/>
        <p:txBody>
          <a:bodyPr/>
          <a:lstStyle/>
          <a:p>
            <a:fld id="{B902D42D-C3B5-4905-8935-E8CDDEC192C2}" type="slidenum">
              <a:t>‹#›</a:t>
            </a:fld>
            <a:endParaRPr/>
          </a:p>
        </p:txBody>
      </p:sp>
      <p:sp>
        <p:nvSpPr>
          <p:cNvPr id="9" name="PlaceHolder 8"/>
          <p:cNvSpPr>
            <a:spLocks noGrp="1"/>
          </p:cNvSpPr>
          <p:nvPr>
            <p:ph type="dt" idx="18"/>
          </p:nvPr>
        </p:nvSpPr>
        <p:spPr/>
        <p:txBody>
          <a:body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7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477"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78"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79"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80"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81"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82"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16"/>
          </p:nvPr>
        </p:nvSpPr>
        <p:spPr/>
        <p:txBody>
          <a:bodyPr/>
          <a:lstStyle/>
          <a:p>
            <a:r>
              <a:t>Footer</a:t>
            </a:r>
          </a:p>
        </p:txBody>
      </p:sp>
      <p:sp>
        <p:nvSpPr>
          <p:cNvPr id="10" name="PlaceHolder 9"/>
          <p:cNvSpPr>
            <a:spLocks noGrp="1"/>
          </p:cNvSpPr>
          <p:nvPr>
            <p:ph type="sldNum" idx="17"/>
          </p:nvPr>
        </p:nvSpPr>
        <p:spPr/>
        <p:txBody>
          <a:bodyPr/>
          <a:lstStyle/>
          <a:p>
            <a:fld id="{01ACF2F0-2008-46D2-9747-0896BC9884B6}" type="slidenum">
              <a:t>‹#›</a:t>
            </a:fld>
            <a:endParaRPr/>
          </a:p>
        </p:txBody>
      </p:sp>
      <p:sp>
        <p:nvSpPr>
          <p:cNvPr id="11" name="PlaceHolder 10"/>
          <p:cNvSpPr>
            <a:spLocks noGrp="1"/>
          </p:cNvSpPr>
          <p:nvPr>
            <p:ph type="dt" idx="18"/>
          </p:nvPr>
        </p:nvSpPr>
        <p:spPr/>
        <p:txBody>
          <a:body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9"/>
          </p:nvPr>
        </p:nvSpPr>
        <p:spPr/>
        <p:txBody>
          <a:bodyPr/>
          <a:lstStyle/>
          <a:p>
            <a:r>
              <a:t>Footer</a:t>
            </a:r>
          </a:p>
        </p:txBody>
      </p:sp>
      <p:sp>
        <p:nvSpPr>
          <p:cNvPr id="3" name="PlaceHolder 2"/>
          <p:cNvSpPr>
            <a:spLocks noGrp="1"/>
          </p:cNvSpPr>
          <p:nvPr>
            <p:ph type="sldNum" idx="20"/>
          </p:nvPr>
        </p:nvSpPr>
        <p:spPr/>
        <p:txBody>
          <a:bodyPr/>
          <a:lstStyle/>
          <a:p>
            <a:fld id="{C71D1AE2-9282-4030-A4B8-DA4C5914355F}" type="slidenum">
              <a:t>‹#›</a:t>
            </a:fld>
            <a:endParaRPr/>
          </a:p>
        </p:txBody>
      </p:sp>
      <p:sp>
        <p:nvSpPr>
          <p:cNvPr id="4" name="PlaceHolder 3"/>
          <p:cNvSpPr>
            <a:spLocks noGrp="1"/>
          </p:cNvSpPr>
          <p:nvPr>
            <p:ph type="dt" idx="21"/>
          </p:nvPr>
        </p:nvSpPr>
        <p:spPr/>
        <p:txBody>
          <a:body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1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20"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19"/>
          </p:nvPr>
        </p:nvSpPr>
        <p:spPr/>
        <p:txBody>
          <a:bodyPr/>
          <a:lstStyle/>
          <a:p>
            <a:r>
              <a:t>Footer</a:t>
            </a:r>
          </a:p>
        </p:txBody>
      </p:sp>
      <p:sp>
        <p:nvSpPr>
          <p:cNvPr id="5" name="PlaceHolder 4"/>
          <p:cNvSpPr>
            <a:spLocks noGrp="1"/>
          </p:cNvSpPr>
          <p:nvPr>
            <p:ph type="sldNum" idx="20"/>
          </p:nvPr>
        </p:nvSpPr>
        <p:spPr/>
        <p:txBody>
          <a:bodyPr/>
          <a:lstStyle/>
          <a:p>
            <a:fld id="{5446E55D-2BD8-437D-BDAB-55E07607764C}" type="slidenum">
              <a:t>‹#›</a:t>
            </a:fld>
            <a:endParaRPr/>
          </a:p>
        </p:txBody>
      </p:sp>
      <p:sp>
        <p:nvSpPr>
          <p:cNvPr id="6" name="PlaceHolder 5"/>
          <p:cNvSpPr>
            <a:spLocks noGrp="1"/>
          </p:cNvSpPr>
          <p:nvPr>
            <p:ph type="dt" idx="21"/>
          </p:nvPr>
        </p:nvSpPr>
        <p:spPr/>
        <p:txBody>
          <a:body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2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22"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19"/>
          </p:nvPr>
        </p:nvSpPr>
        <p:spPr/>
        <p:txBody>
          <a:bodyPr/>
          <a:lstStyle/>
          <a:p>
            <a:r>
              <a:t>Footer</a:t>
            </a:r>
          </a:p>
        </p:txBody>
      </p:sp>
      <p:sp>
        <p:nvSpPr>
          <p:cNvPr id="5" name="PlaceHolder 4"/>
          <p:cNvSpPr>
            <a:spLocks noGrp="1"/>
          </p:cNvSpPr>
          <p:nvPr>
            <p:ph type="sldNum" idx="20"/>
          </p:nvPr>
        </p:nvSpPr>
        <p:spPr/>
        <p:txBody>
          <a:bodyPr/>
          <a:lstStyle/>
          <a:p>
            <a:fld id="{E19CE5E0-1137-4E0B-A1C1-9E27D6BF1168}" type="slidenum">
              <a:t>‹#›</a:t>
            </a:fld>
            <a:endParaRPr/>
          </a:p>
        </p:txBody>
      </p:sp>
      <p:sp>
        <p:nvSpPr>
          <p:cNvPr id="6" name="PlaceHolder 5"/>
          <p:cNvSpPr>
            <a:spLocks noGrp="1"/>
          </p:cNvSpPr>
          <p:nvPr>
            <p:ph type="dt" idx="21"/>
          </p:nvPr>
        </p:nvSpPr>
        <p:spPr/>
        <p:txBody>
          <a:body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23"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24"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25"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19"/>
          </p:nvPr>
        </p:nvSpPr>
        <p:spPr/>
        <p:txBody>
          <a:bodyPr/>
          <a:lstStyle/>
          <a:p>
            <a:r>
              <a:t>Footer</a:t>
            </a:r>
          </a:p>
        </p:txBody>
      </p:sp>
      <p:sp>
        <p:nvSpPr>
          <p:cNvPr id="6" name="PlaceHolder 5"/>
          <p:cNvSpPr>
            <a:spLocks noGrp="1"/>
          </p:cNvSpPr>
          <p:nvPr>
            <p:ph type="sldNum" idx="20"/>
          </p:nvPr>
        </p:nvSpPr>
        <p:spPr/>
        <p:txBody>
          <a:bodyPr/>
          <a:lstStyle/>
          <a:p>
            <a:fld id="{6268D55A-2594-4E91-8E5C-BEBD0CC7718B}" type="slidenum">
              <a:t>‹#›</a:t>
            </a:fld>
            <a:endParaRPr/>
          </a:p>
        </p:txBody>
      </p:sp>
      <p:sp>
        <p:nvSpPr>
          <p:cNvPr id="7" name="PlaceHolder 6"/>
          <p:cNvSpPr>
            <a:spLocks noGrp="1"/>
          </p:cNvSpPr>
          <p:nvPr>
            <p:ph type="dt" idx="21"/>
          </p:nvPr>
        </p:nvSpPr>
        <p:spPr/>
        <p:txBody>
          <a:body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2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19"/>
          </p:nvPr>
        </p:nvSpPr>
        <p:spPr/>
        <p:txBody>
          <a:bodyPr/>
          <a:lstStyle/>
          <a:p>
            <a:r>
              <a:t>Footer</a:t>
            </a:r>
          </a:p>
        </p:txBody>
      </p:sp>
      <p:sp>
        <p:nvSpPr>
          <p:cNvPr id="4" name="PlaceHolder 3"/>
          <p:cNvSpPr>
            <a:spLocks noGrp="1"/>
          </p:cNvSpPr>
          <p:nvPr>
            <p:ph type="sldNum" idx="20"/>
          </p:nvPr>
        </p:nvSpPr>
        <p:spPr/>
        <p:txBody>
          <a:bodyPr/>
          <a:lstStyle/>
          <a:p>
            <a:fld id="{9238FED8-EACF-4C11-BC44-D04DC79AC18C}" type="slidenum">
              <a:t>‹#›</a:t>
            </a:fld>
            <a:endParaRPr/>
          </a:p>
        </p:txBody>
      </p:sp>
      <p:sp>
        <p:nvSpPr>
          <p:cNvPr id="5" name="PlaceHolder 4"/>
          <p:cNvSpPr>
            <a:spLocks noGrp="1"/>
          </p:cNvSpPr>
          <p:nvPr>
            <p:ph type="dt" idx="21"/>
          </p:nvPr>
        </p:nvSpPr>
        <p:spPr/>
        <p:txBody>
          <a:body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7"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19"/>
          </p:nvPr>
        </p:nvSpPr>
        <p:spPr/>
        <p:txBody>
          <a:bodyPr/>
          <a:lstStyle/>
          <a:p>
            <a:r>
              <a:t>Footer</a:t>
            </a:r>
          </a:p>
        </p:txBody>
      </p:sp>
      <p:sp>
        <p:nvSpPr>
          <p:cNvPr id="4" name="PlaceHolder 3"/>
          <p:cNvSpPr>
            <a:spLocks noGrp="1"/>
          </p:cNvSpPr>
          <p:nvPr>
            <p:ph type="sldNum" idx="20"/>
          </p:nvPr>
        </p:nvSpPr>
        <p:spPr/>
        <p:txBody>
          <a:bodyPr/>
          <a:lstStyle/>
          <a:p>
            <a:fld id="{E940CBB3-021A-4C95-9E92-87C29C95A038}" type="slidenum">
              <a:t>‹#›</a:t>
            </a:fld>
            <a:endParaRPr/>
          </a:p>
        </p:txBody>
      </p:sp>
      <p:sp>
        <p:nvSpPr>
          <p:cNvPr id="5" name="PlaceHolder 4"/>
          <p:cNvSpPr>
            <a:spLocks noGrp="1"/>
          </p:cNvSpPr>
          <p:nvPr>
            <p:ph type="dt" idx="21"/>
          </p:nvPr>
        </p:nvSpPr>
        <p:spPr/>
        <p:txBody>
          <a:body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28"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29"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30"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31"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9"/>
          </p:nvPr>
        </p:nvSpPr>
        <p:spPr/>
        <p:txBody>
          <a:bodyPr/>
          <a:lstStyle/>
          <a:p>
            <a:r>
              <a:t>Footer</a:t>
            </a:r>
          </a:p>
        </p:txBody>
      </p:sp>
      <p:sp>
        <p:nvSpPr>
          <p:cNvPr id="7" name="PlaceHolder 6"/>
          <p:cNvSpPr>
            <a:spLocks noGrp="1"/>
          </p:cNvSpPr>
          <p:nvPr>
            <p:ph type="sldNum" idx="20"/>
          </p:nvPr>
        </p:nvSpPr>
        <p:spPr/>
        <p:txBody>
          <a:bodyPr/>
          <a:lstStyle/>
          <a:p>
            <a:fld id="{6D55D171-2D29-40C9-AB74-977C760E2A08}" type="slidenum">
              <a:t>‹#›</a:t>
            </a:fld>
            <a:endParaRPr/>
          </a:p>
        </p:txBody>
      </p:sp>
      <p:sp>
        <p:nvSpPr>
          <p:cNvPr id="8" name="PlaceHolder 7"/>
          <p:cNvSpPr>
            <a:spLocks noGrp="1"/>
          </p:cNvSpPr>
          <p:nvPr>
            <p:ph type="dt" idx="2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2"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4"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0EF48952-C7A2-4569-876D-CB07E7EBB59D}"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3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33"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3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35"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9"/>
          </p:nvPr>
        </p:nvSpPr>
        <p:spPr/>
        <p:txBody>
          <a:bodyPr/>
          <a:lstStyle/>
          <a:p>
            <a:r>
              <a:t>Footer</a:t>
            </a:r>
          </a:p>
        </p:txBody>
      </p:sp>
      <p:sp>
        <p:nvSpPr>
          <p:cNvPr id="7" name="PlaceHolder 6"/>
          <p:cNvSpPr>
            <a:spLocks noGrp="1"/>
          </p:cNvSpPr>
          <p:nvPr>
            <p:ph type="sldNum" idx="20"/>
          </p:nvPr>
        </p:nvSpPr>
        <p:spPr/>
        <p:txBody>
          <a:bodyPr/>
          <a:lstStyle/>
          <a:p>
            <a:fld id="{13B76121-3D87-41BB-AD6B-D46062E8DF39}" type="slidenum">
              <a:t>‹#›</a:t>
            </a:fld>
            <a:endParaRPr/>
          </a:p>
        </p:txBody>
      </p:sp>
      <p:sp>
        <p:nvSpPr>
          <p:cNvPr id="8" name="PlaceHolder 7"/>
          <p:cNvSpPr>
            <a:spLocks noGrp="1"/>
          </p:cNvSpPr>
          <p:nvPr>
            <p:ph type="dt" idx="21"/>
          </p:nvPr>
        </p:nvSpPr>
        <p:spPr/>
        <p:txBody>
          <a:body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3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3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38"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39"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9"/>
          </p:nvPr>
        </p:nvSpPr>
        <p:spPr/>
        <p:txBody>
          <a:bodyPr/>
          <a:lstStyle/>
          <a:p>
            <a:r>
              <a:t>Footer</a:t>
            </a:r>
          </a:p>
        </p:txBody>
      </p:sp>
      <p:sp>
        <p:nvSpPr>
          <p:cNvPr id="7" name="PlaceHolder 6"/>
          <p:cNvSpPr>
            <a:spLocks noGrp="1"/>
          </p:cNvSpPr>
          <p:nvPr>
            <p:ph type="sldNum" idx="20"/>
          </p:nvPr>
        </p:nvSpPr>
        <p:spPr/>
        <p:txBody>
          <a:bodyPr/>
          <a:lstStyle/>
          <a:p>
            <a:fld id="{E6B6A95F-0D77-4B0B-B730-7C93E2F3404B}" type="slidenum">
              <a:t>‹#›</a:t>
            </a:fld>
            <a:endParaRPr/>
          </a:p>
        </p:txBody>
      </p:sp>
      <p:sp>
        <p:nvSpPr>
          <p:cNvPr id="8" name="PlaceHolder 7"/>
          <p:cNvSpPr>
            <a:spLocks noGrp="1"/>
          </p:cNvSpPr>
          <p:nvPr>
            <p:ph type="dt" idx="21"/>
          </p:nvPr>
        </p:nvSpPr>
        <p:spPr/>
        <p:txBody>
          <a:body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540"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41"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42"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19"/>
          </p:nvPr>
        </p:nvSpPr>
        <p:spPr/>
        <p:txBody>
          <a:bodyPr/>
          <a:lstStyle/>
          <a:p>
            <a:r>
              <a:t>Footer</a:t>
            </a:r>
          </a:p>
        </p:txBody>
      </p:sp>
      <p:sp>
        <p:nvSpPr>
          <p:cNvPr id="6" name="PlaceHolder 5"/>
          <p:cNvSpPr>
            <a:spLocks noGrp="1"/>
          </p:cNvSpPr>
          <p:nvPr>
            <p:ph type="sldNum" idx="20"/>
          </p:nvPr>
        </p:nvSpPr>
        <p:spPr/>
        <p:txBody>
          <a:bodyPr/>
          <a:lstStyle/>
          <a:p>
            <a:fld id="{6B61D349-1EAE-4B17-B2E9-7DB7E7A9FD2C}" type="slidenum">
              <a:t>‹#›</a:t>
            </a:fld>
            <a:endParaRPr/>
          </a:p>
        </p:txBody>
      </p:sp>
      <p:sp>
        <p:nvSpPr>
          <p:cNvPr id="7" name="PlaceHolder 6"/>
          <p:cNvSpPr>
            <a:spLocks noGrp="1"/>
          </p:cNvSpPr>
          <p:nvPr>
            <p:ph type="dt" idx="21"/>
          </p:nvPr>
        </p:nvSpPr>
        <p:spPr/>
        <p:txBody>
          <a:body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543"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4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4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46"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47"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19"/>
          </p:nvPr>
        </p:nvSpPr>
        <p:spPr/>
        <p:txBody>
          <a:bodyPr/>
          <a:lstStyle/>
          <a:p>
            <a:r>
              <a:t>Footer</a:t>
            </a:r>
          </a:p>
        </p:txBody>
      </p:sp>
      <p:sp>
        <p:nvSpPr>
          <p:cNvPr id="8" name="PlaceHolder 7"/>
          <p:cNvSpPr>
            <a:spLocks noGrp="1"/>
          </p:cNvSpPr>
          <p:nvPr>
            <p:ph type="sldNum" idx="20"/>
          </p:nvPr>
        </p:nvSpPr>
        <p:spPr/>
        <p:txBody>
          <a:bodyPr/>
          <a:lstStyle/>
          <a:p>
            <a:fld id="{CEFBB92E-AD8F-42F3-AA41-A620D146382E}" type="slidenum">
              <a:t>‹#›</a:t>
            </a:fld>
            <a:endParaRPr/>
          </a:p>
        </p:txBody>
      </p:sp>
      <p:sp>
        <p:nvSpPr>
          <p:cNvPr id="9" name="PlaceHolder 8"/>
          <p:cNvSpPr>
            <a:spLocks noGrp="1"/>
          </p:cNvSpPr>
          <p:nvPr>
            <p:ph type="dt" idx="21"/>
          </p:nvPr>
        </p:nvSpPr>
        <p:spPr/>
        <p:txBody>
          <a:body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548"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49"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50"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51"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52"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53"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54"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19"/>
          </p:nvPr>
        </p:nvSpPr>
        <p:spPr/>
        <p:txBody>
          <a:bodyPr/>
          <a:lstStyle/>
          <a:p>
            <a:r>
              <a:t>Footer</a:t>
            </a:r>
          </a:p>
        </p:txBody>
      </p:sp>
      <p:sp>
        <p:nvSpPr>
          <p:cNvPr id="10" name="PlaceHolder 9"/>
          <p:cNvSpPr>
            <a:spLocks noGrp="1"/>
          </p:cNvSpPr>
          <p:nvPr>
            <p:ph type="sldNum" idx="20"/>
          </p:nvPr>
        </p:nvSpPr>
        <p:spPr/>
        <p:txBody>
          <a:bodyPr/>
          <a:lstStyle/>
          <a:p>
            <a:fld id="{E7B8D5AE-D442-4944-BE3B-1A7256D44BC6}" type="slidenum">
              <a:t>‹#›</a:t>
            </a:fld>
            <a:endParaRPr/>
          </a:p>
        </p:txBody>
      </p:sp>
      <p:sp>
        <p:nvSpPr>
          <p:cNvPr id="11" name="PlaceHolder 10"/>
          <p:cNvSpPr>
            <a:spLocks noGrp="1"/>
          </p:cNvSpPr>
          <p:nvPr>
            <p:ph type="dt" idx="21"/>
          </p:nvPr>
        </p:nvSpPr>
        <p:spPr/>
        <p:txBody>
          <a:body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2"/>
          </p:nvPr>
        </p:nvSpPr>
        <p:spPr/>
        <p:txBody>
          <a:bodyPr/>
          <a:lstStyle/>
          <a:p>
            <a:r>
              <a:t>Footer</a:t>
            </a:r>
          </a:p>
        </p:txBody>
      </p:sp>
      <p:sp>
        <p:nvSpPr>
          <p:cNvPr id="3" name="PlaceHolder 2"/>
          <p:cNvSpPr>
            <a:spLocks noGrp="1"/>
          </p:cNvSpPr>
          <p:nvPr>
            <p:ph type="sldNum" idx="23"/>
          </p:nvPr>
        </p:nvSpPr>
        <p:spPr/>
        <p:txBody>
          <a:bodyPr/>
          <a:lstStyle/>
          <a:p>
            <a:fld id="{9BA9B23B-9A17-4D6E-B545-601E6AE0ED55}" type="slidenum">
              <a:t>‹#›</a:t>
            </a:fld>
            <a:endParaRPr/>
          </a:p>
        </p:txBody>
      </p:sp>
      <p:sp>
        <p:nvSpPr>
          <p:cNvPr id="4" name="PlaceHolder 3"/>
          <p:cNvSpPr>
            <a:spLocks noGrp="1"/>
          </p:cNvSpPr>
          <p:nvPr>
            <p:ph type="dt" idx="24"/>
          </p:nvPr>
        </p:nvSpPr>
        <p:spPr/>
        <p:txBody>
          <a:body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75"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7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22"/>
          </p:nvPr>
        </p:nvSpPr>
        <p:spPr/>
        <p:txBody>
          <a:bodyPr/>
          <a:lstStyle/>
          <a:p>
            <a:r>
              <a:t>Footer</a:t>
            </a:r>
          </a:p>
        </p:txBody>
      </p:sp>
      <p:sp>
        <p:nvSpPr>
          <p:cNvPr id="5" name="PlaceHolder 4"/>
          <p:cNvSpPr>
            <a:spLocks noGrp="1"/>
          </p:cNvSpPr>
          <p:nvPr>
            <p:ph type="sldNum" idx="23"/>
          </p:nvPr>
        </p:nvSpPr>
        <p:spPr/>
        <p:txBody>
          <a:bodyPr/>
          <a:lstStyle/>
          <a:p>
            <a:fld id="{CF897924-9449-4A3B-B2CA-C6EBB6BBFC33}" type="slidenum">
              <a:t>‹#›</a:t>
            </a:fld>
            <a:endParaRPr/>
          </a:p>
        </p:txBody>
      </p:sp>
      <p:sp>
        <p:nvSpPr>
          <p:cNvPr id="6" name="PlaceHolder 5"/>
          <p:cNvSpPr>
            <a:spLocks noGrp="1"/>
          </p:cNvSpPr>
          <p:nvPr>
            <p:ph type="dt" idx="24"/>
          </p:nvPr>
        </p:nvSpPr>
        <p:spPr/>
        <p:txBody>
          <a:body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77"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78"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22"/>
          </p:nvPr>
        </p:nvSpPr>
        <p:spPr/>
        <p:txBody>
          <a:bodyPr/>
          <a:lstStyle/>
          <a:p>
            <a:r>
              <a:t>Footer</a:t>
            </a:r>
          </a:p>
        </p:txBody>
      </p:sp>
      <p:sp>
        <p:nvSpPr>
          <p:cNvPr id="5" name="PlaceHolder 4"/>
          <p:cNvSpPr>
            <a:spLocks noGrp="1"/>
          </p:cNvSpPr>
          <p:nvPr>
            <p:ph type="sldNum" idx="23"/>
          </p:nvPr>
        </p:nvSpPr>
        <p:spPr/>
        <p:txBody>
          <a:bodyPr/>
          <a:lstStyle/>
          <a:p>
            <a:fld id="{12B28692-36AA-4477-BA3E-E7D788D15C33}" type="slidenum">
              <a:t>‹#›</a:t>
            </a:fld>
            <a:endParaRPr/>
          </a:p>
        </p:txBody>
      </p:sp>
      <p:sp>
        <p:nvSpPr>
          <p:cNvPr id="6" name="PlaceHolder 5"/>
          <p:cNvSpPr>
            <a:spLocks noGrp="1"/>
          </p:cNvSpPr>
          <p:nvPr>
            <p:ph type="dt" idx="24"/>
          </p:nvPr>
        </p:nvSpPr>
        <p:spPr/>
        <p:txBody>
          <a:body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7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8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8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22"/>
          </p:nvPr>
        </p:nvSpPr>
        <p:spPr/>
        <p:txBody>
          <a:bodyPr/>
          <a:lstStyle/>
          <a:p>
            <a:r>
              <a:t>Footer</a:t>
            </a:r>
          </a:p>
        </p:txBody>
      </p:sp>
      <p:sp>
        <p:nvSpPr>
          <p:cNvPr id="6" name="PlaceHolder 5"/>
          <p:cNvSpPr>
            <a:spLocks noGrp="1"/>
          </p:cNvSpPr>
          <p:nvPr>
            <p:ph type="sldNum" idx="23"/>
          </p:nvPr>
        </p:nvSpPr>
        <p:spPr/>
        <p:txBody>
          <a:bodyPr/>
          <a:lstStyle/>
          <a:p>
            <a:fld id="{D56D56C3-2E4D-43DC-A729-08D5383A1BFD}" type="slidenum">
              <a:t>‹#›</a:t>
            </a:fld>
            <a:endParaRPr/>
          </a:p>
        </p:txBody>
      </p:sp>
      <p:sp>
        <p:nvSpPr>
          <p:cNvPr id="7" name="PlaceHolder 6"/>
          <p:cNvSpPr>
            <a:spLocks noGrp="1"/>
          </p:cNvSpPr>
          <p:nvPr>
            <p:ph type="dt" idx="24"/>
          </p:nvPr>
        </p:nvSpPr>
        <p:spPr/>
        <p:txBody>
          <a:body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8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ftr" idx="22"/>
          </p:nvPr>
        </p:nvSpPr>
        <p:spPr/>
        <p:txBody>
          <a:bodyPr/>
          <a:lstStyle/>
          <a:p>
            <a:r>
              <a:t>Footer</a:t>
            </a:r>
          </a:p>
        </p:txBody>
      </p:sp>
      <p:sp>
        <p:nvSpPr>
          <p:cNvPr id="4" name="PlaceHolder 3"/>
          <p:cNvSpPr>
            <a:spLocks noGrp="1"/>
          </p:cNvSpPr>
          <p:nvPr>
            <p:ph type="sldNum" idx="23"/>
          </p:nvPr>
        </p:nvSpPr>
        <p:spPr/>
        <p:txBody>
          <a:bodyPr/>
          <a:lstStyle/>
          <a:p>
            <a:fld id="{225EBFF3-C368-432C-91CB-1A6948AF9534}" type="slidenum">
              <a:t>‹#›</a:t>
            </a:fld>
            <a:endParaRPr/>
          </a:p>
        </p:txBody>
      </p:sp>
      <p:sp>
        <p:nvSpPr>
          <p:cNvPr id="5" name="PlaceHolder 4"/>
          <p:cNvSpPr>
            <a:spLocks noGrp="1"/>
          </p:cNvSpPr>
          <p:nvPr>
            <p:ph type="dt" idx="24"/>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8"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B797567D-12D3-4528-9476-FDA9B8F71702}"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83" name="PlaceHolder 1"/>
          <p:cNvSpPr>
            <a:spLocks noGrp="1"/>
          </p:cNvSpPr>
          <p:nvPr>
            <p:ph type="subTitle"/>
          </p:nvPr>
        </p:nvSpPr>
        <p:spPr>
          <a:xfrm>
            <a:off x="6084720" y="1122480"/>
            <a:ext cx="5485680" cy="11064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3" name="PlaceHolder 2"/>
          <p:cNvSpPr>
            <a:spLocks noGrp="1"/>
          </p:cNvSpPr>
          <p:nvPr>
            <p:ph type="ftr" idx="22"/>
          </p:nvPr>
        </p:nvSpPr>
        <p:spPr/>
        <p:txBody>
          <a:bodyPr/>
          <a:lstStyle/>
          <a:p>
            <a:r>
              <a:t>Footer</a:t>
            </a:r>
          </a:p>
        </p:txBody>
      </p:sp>
      <p:sp>
        <p:nvSpPr>
          <p:cNvPr id="4" name="PlaceHolder 3"/>
          <p:cNvSpPr>
            <a:spLocks noGrp="1"/>
          </p:cNvSpPr>
          <p:nvPr>
            <p:ph type="sldNum" idx="23"/>
          </p:nvPr>
        </p:nvSpPr>
        <p:spPr/>
        <p:txBody>
          <a:bodyPr/>
          <a:lstStyle/>
          <a:p>
            <a:fld id="{0725D490-9809-4A74-956E-52BBFAD7BE6E}" type="slidenum">
              <a:t>‹#›</a:t>
            </a:fld>
            <a:endParaRPr/>
          </a:p>
        </p:txBody>
      </p:sp>
      <p:sp>
        <p:nvSpPr>
          <p:cNvPr id="5" name="PlaceHolder 4"/>
          <p:cNvSpPr>
            <a:spLocks noGrp="1"/>
          </p:cNvSpPr>
          <p:nvPr>
            <p:ph type="dt" idx="24"/>
          </p:nvPr>
        </p:nvSpPr>
        <p:spPr/>
        <p:txBody>
          <a:body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8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8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8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8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22"/>
          </p:nvPr>
        </p:nvSpPr>
        <p:spPr/>
        <p:txBody>
          <a:bodyPr/>
          <a:lstStyle/>
          <a:p>
            <a:r>
              <a:t>Footer</a:t>
            </a:r>
          </a:p>
        </p:txBody>
      </p:sp>
      <p:sp>
        <p:nvSpPr>
          <p:cNvPr id="7" name="PlaceHolder 6"/>
          <p:cNvSpPr>
            <a:spLocks noGrp="1"/>
          </p:cNvSpPr>
          <p:nvPr>
            <p:ph type="sldNum" idx="23"/>
          </p:nvPr>
        </p:nvSpPr>
        <p:spPr/>
        <p:txBody>
          <a:bodyPr/>
          <a:lstStyle/>
          <a:p>
            <a:fld id="{F65FBC6F-EE23-449A-BA69-19624975B634}" type="slidenum">
              <a:t>‹#›</a:t>
            </a:fld>
            <a:endParaRPr/>
          </a:p>
        </p:txBody>
      </p:sp>
      <p:sp>
        <p:nvSpPr>
          <p:cNvPr id="8" name="PlaceHolder 7"/>
          <p:cNvSpPr>
            <a:spLocks noGrp="1"/>
          </p:cNvSpPr>
          <p:nvPr>
            <p:ph type="dt" idx="24"/>
          </p:nvPr>
        </p:nvSpPr>
        <p:spPr/>
        <p:txBody>
          <a:body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88"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89"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9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91"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22"/>
          </p:nvPr>
        </p:nvSpPr>
        <p:spPr/>
        <p:txBody>
          <a:bodyPr/>
          <a:lstStyle/>
          <a:p>
            <a:r>
              <a:t>Footer</a:t>
            </a:r>
          </a:p>
        </p:txBody>
      </p:sp>
      <p:sp>
        <p:nvSpPr>
          <p:cNvPr id="7" name="PlaceHolder 6"/>
          <p:cNvSpPr>
            <a:spLocks noGrp="1"/>
          </p:cNvSpPr>
          <p:nvPr>
            <p:ph type="sldNum" idx="23"/>
          </p:nvPr>
        </p:nvSpPr>
        <p:spPr/>
        <p:txBody>
          <a:bodyPr/>
          <a:lstStyle/>
          <a:p>
            <a:fld id="{52D9ADEA-616F-45CA-810B-54C06DD6A707}" type="slidenum">
              <a:t>‹#›</a:t>
            </a:fld>
            <a:endParaRPr/>
          </a:p>
        </p:txBody>
      </p:sp>
      <p:sp>
        <p:nvSpPr>
          <p:cNvPr id="8" name="PlaceHolder 7"/>
          <p:cNvSpPr>
            <a:spLocks noGrp="1"/>
          </p:cNvSpPr>
          <p:nvPr>
            <p:ph type="dt" idx="24"/>
          </p:nvPr>
        </p:nvSpPr>
        <p:spPr/>
        <p:txBody>
          <a:body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9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9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95"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 name="PlaceHolder 5"/>
          <p:cNvSpPr>
            <a:spLocks noGrp="1"/>
          </p:cNvSpPr>
          <p:nvPr>
            <p:ph type="ftr" idx="22"/>
          </p:nvPr>
        </p:nvSpPr>
        <p:spPr/>
        <p:txBody>
          <a:bodyPr/>
          <a:lstStyle/>
          <a:p>
            <a:r>
              <a:t>Footer</a:t>
            </a:r>
          </a:p>
        </p:txBody>
      </p:sp>
      <p:sp>
        <p:nvSpPr>
          <p:cNvPr id="7" name="PlaceHolder 6"/>
          <p:cNvSpPr>
            <a:spLocks noGrp="1"/>
          </p:cNvSpPr>
          <p:nvPr>
            <p:ph type="sldNum" idx="23"/>
          </p:nvPr>
        </p:nvSpPr>
        <p:spPr/>
        <p:txBody>
          <a:bodyPr/>
          <a:lstStyle/>
          <a:p>
            <a:fld id="{A172686F-B954-43DA-992A-119CA459B325}" type="slidenum">
              <a:t>‹#›</a:t>
            </a:fld>
            <a:endParaRPr/>
          </a:p>
        </p:txBody>
      </p:sp>
      <p:sp>
        <p:nvSpPr>
          <p:cNvPr id="8" name="PlaceHolder 7"/>
          <p:cNvSpPr>
            <a:spLocks noGrp="1"/>
          </p:cNvSpPr>
          <p:nvPr>
            <p:ph type="dt" idx="24"/>
          </p:nvPr>
        </p:nvSpPr>
        <p:spPr/>
        <p:txBody>
          <a:body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596"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97"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98"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 name="PlaceHolder 4"/>
          <p:cNvSpPr>
            <a:spLocks noGrp="1"/>
          </p:cNvSpPr>
          <p:nvPr>
            <p:ph type="ftr" idx="22"/>
          </p:nvPr>
        </p:nvSpPr>
        <p:spPr/>
        <p:txBody>
          <a:bodyPr/>
          <a:lstStyle/>
          <a:p>
            <a:r>
              <a:t>Footer</a:t>
            </a:r>
          </a:p>
        </p:txBody>
      </p:sp>
      <p:sp>
        <p:nvSpPr>
          <p:cNvPr id="6" name="PlaceHolder 5"/>
          <p:cNvSpPr>
            <a:spLocks noGrp="1"/>
          </p:cNvSpPr>
          <p:nvPr>
            <p:ph type="sldNum" idx="23"/>
          </p:nvPr>
        </p:nvSpPr>
        <p:spPr/>
        <p:txBody>
          <a:bodyPr/>
          <a:lstStyle/>
          <a:p>
            <a:fld id="{6D3CED91-7B66-490C-ABC5-F503AA302684}" type="slidenum">
              <a:t>‹#›</a:t>
            </a:fld>
            <a:endParaRPr/>
          </a:p>
        </p:txBody>
      </p:sp>
      <p:sp>
        <p:nvSpPr>
          <p:cNvPr id="7" name="PlaceHolder 6"/>
          <p:cNvSpPr>
            <a:spLocks noGrp="1"/>
          </p:cNvSpPr>
          <p:nvPr>
            <p:ph type="dt" idx="24"/>
          </p:nvPr>
        </p:nvSpPr>
        <p:spPr/>
        <p:txBody>
          <a:bodyPr/>
          <a:lstStyle/>
          <a:p>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599"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60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0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0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03"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 name="PlaceHolder 6"/>
          <p:cNvSpPr>
            <a:spLocks noGrp="1"/>
          </p:cNvSpPr>
          <p:nvPr>
            <p:ph type="ftr" idx="22"/>
          </p:nvPr>
        </p:nvSpPr>
        <p:spPr/>
        <p:txBody>
          <a:bodyPr/>
          <a:lstStyle/>
          <a:p>
            <a:r>
              <a:t>Footer</a:t>
            </a:r>
          </a:p>
        </p:txBody>
      </p:sp>
      <p:sp>
        <p:nvSpPr>
          <p:cNvPr id="8" name="PlaceHolder 7"/>
          <p:cNvSpPr>
            <a:spLocks noGrp="1"/>
          </p:cNvSpPr>
          <p:nvPr>
            <p:ph type="sldNum" idx="23"/>
          </p:nvPr>
        </p:nvSpPr>
        <p:spPr/>
        <p:txBody>
          <a:bodyPr/>
          <a:lstStyle/>
          <a:p>
            <a:fld id="{21518114-9FF2-4192-A1AD-B54042DBB64D}" type="slidenum">
              <a:t>‹#›</a:t>
            </a:fld>
            <a:endParaRPr/>
          </a:p>
        </p:txBody>
      </p:sp>
      <p:sp>
        <p:nvSpPr>
          <p:cNvPr id="9" name="PlaceHolder 8"/>
          <p:cNvSpPr>
            <a:spLocks noGrp="1"/>
          </p:cNvSpPr>
          <p:nvPr>
            <p:ph type="dt" idx="24"/>
          </p:nvPr>
        </p:nvSpPr>
        <p:spPr/>
        <p:txBody>
          <a:bodyPr/>
          <a:lstStyle/>
          <a:p>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0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605"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06"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07"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08"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09"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10"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 name="PlaceHolder 8"/>
          <p:cNvSpPr>
            <a:spLocks noGrp="1"/>
          </p:cNvSpPr>
          <p:nvPr>
            <p:ph type="ftr" idx="22"/>
          </p:nvPr>
        </p:nvSpPr>
        <p:spPr/>
        <p:txBody>
          <a:bodyPr/>
          <a:lstStyle/>
          <a:p>
            <a:r>
              <a:t>Footer</a:t>
            </a:r>
          </a:p>
        </p:txBody>
      </p:sp>
      <p:sp>
        <p:nvSpPr>
          <p:cNvPr id="10" name="PlaceHolder 9"/>
          <p:cNvSpPr>
            <a:spLocks noGrp="1"/>
          </p:cNvSpPr>
          <p:nvPr>
            <p:ph type="sldNum" idx="23"/>
          </p:nvPr>
        </p:nvSpPr>
        <p:spPr/>
        <p:txBody>
          <a:bodyPr/>
          <a:lstStyle/>
          <a:p>
            <a:fld id="{0CEF7AFC-5CB6-4782-9FAD-31D883D8A8A2}" type="slidenum">
              <a:t>‹#›</a:t>
            </a:fld>
            <a:endParaRPr/>
          </a:p>
        </p:txBody>
      </p:sp>
      <p:sp>
        <p:nvSpPr>
          <p:cNvPr id="11" name="PlaceHolder 10"/>
          <p:cNvSpPr>
            <a:spLocks noGrp="1"/>
          </p:cNvSpPr>
          <p:nvPr>
            <p:ph type="dt" idx="24"/>
          </p:nvPr>
        </p:nvSpPr>
        <p:spPr/>
        <p:txBody>
          <a:bodyPr/>
          <a:lstStyle/>
          <a:p>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5"/>
          </p:nvPr>
        </p:nvSpPr>
        <p:spPr/>
        <p:txBody>
          <a:bodyPr/>
          <a:lstStyle/>
          <a:p>
            <a:r>
              <a:t>Footer</a:t>
            </a:r>
          </a:p>
        </p:txBody>
      </p:sp>
      <p:sp>
        <p:nvSpPr>
          <p:cNvPr id="3" name="PlaceHolder 2"/>
          <p:cNvSpPr>
            <a:spLocks noGrp="1"/>
          </p:cNvSpPr>
          <p:nvPr>
            <p:ph type="sldNum" idx="26"/>
          </p:nvPr>
        </p:nvSpPr>
        <p:spPr/>
        <p:txBody>
          <a:bodyPr/>
          <a:lstStyle/>
          <a:p>
            <a:fld id="{4345C6CE-859A-4398-A5BE-3A893E0BA7FC}" type="slidenum">
              <a:t>‹#›</a:t>
            </a:fld>
            <a:endParaRPr/>
          </a:p>
        </p:txBody>
      </p:sp>
      <p:sp>
        <p:nvSpPr>
          <p:cNvPr id="4" name="PlaceHolder 3"/>
          <p:cNvSpPr>
            <a:spLocks noGrp="1"/>
          </p:cNvSpPr>
          <p:nvPr>
            <p:ph type="dt" idx="27"/>
          </p:nvPr>
        </p:nvSpPr>
        <p:spPr/>
        <p:txBody>
          <a:body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82"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683"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
        <p:nvSpPr>
          <p:cNvPr id="4" name="PlaceHolder 3"/>
          <p:cNvSpPr>
            <a:spLocks noGrp="1"/>
          </p:cNvSpPr>
          <p:nvPr>
            <p:ph type="ftr" idx="25"/>
          </p:nvPr>
        </p:nvSpPr>
        <p:spPr/>
        <p:txBody>
          <a:bodyPr/>
          <a:lstStyle/>
          <a:p>
            <a:r>
              <a:t>Footer</a:t>
            </a:r>
          </a:p>
        </p:txBody>
      </p:sp>
      <p:sp>
        <p:nvSpPr>
          <p:cNvPr id="5" name="PlaceHolder 4"/>
          <p:cNvSpPr>
            <a:spLocks noGrp="1"/>
          </p:cNvSpPr>
          <p:nvPr>
            <p:ph type="sldNum" idx="26"/>
          </p:nvPr>
        </p:nvSpPr>
        <p:spPr/>
        <p:txBody>
          <a:bodyPr/>
          <a:lstStyle/>
          <a:p>
            <a:fld id="{DEF6EC77-05B5-4336-AA04-BC2729719DA4}" type="slidenum">
              <a:t>‹#›</a:t>
            </a:fld>
            <a:endParaRPr/>
          </a:p>
        </p:txBody>
      </p:sp>
      <p:sp>
        <p:nvSpPr>
          <p:cNvPr id="6" name="PlaceHolder 5"/>
          <p:cNvSpPr>
            <a:spLocks noGrp="1"/>
          </p:cNvSpPr>
          <p:nvPr>
            <p:ph type="dt" idx="27"/>
          </p:nvPr>
        </p:nvSpPr>
        <p:spPr/>
        <p:txBody>
          <a:body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84"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685"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IN" sz="3200" b="0" strike="noStrike" spc="-1">
              <a:latin typeface="Arial"/>
            </a:endParaRPr>
          </a:p>
        </p:txBody>
      </p:sp>
      <p:sp>
        <p:nvSpPr>
          <p:cNvPr id="4" name="PlaceHolder 3"/>
          <p:cNvSpPr>
            <a:spLocks noGrp="1"/>
          </p:cNvSpPr>
          <p:nvPr>
            <p:ph type="ftr" idx="25"/>
          </p:nvPr>
        </p:nvSpPr>
        <p:spPr/>
        <p:txBody>
          <a:bodyPr/>
          <a:lstStyle/>
          <a:p>
            <a:r>
              <a:t>Footer</a:t>
            </a:r>
          </a:p>
        </p:txBody>
      </p:sp>
      <p:sp>
        <p:nvSpPr>
          <p:cNvPr id="5" name="PlaceHolder 4"/>
          <p:cNvSpPr>
            <a:spLocks noGrp="1"/>
          </p:cNvSpPr>
          <p:nvPr>
            <p:ph type="sldNum" idx="26"/>
          </p:nvPr>
        </p:nvSpPr>
        <p:spPr/>
        <p:txBody>
          <a:bodyPr/>
          <a:lstStyle/>
          <a:p>
            <a:fld id="{E84E0878-00D9-4674-B836-F9DB810D13F3}" type="slidenum">
              <a:t>‹#›</a:t>
            </a:fld>
            <a:endParaRPr/>
          </a:p>
        </p:txBody>
      </p:sp>
      <p:sp>
        <p:nvSpPr>
          <p:cNvPr id="6" name="PlaceHolder 5"/>
          <p:cNvSpPr>
            <a:spLocks noGrp="1"/>
          </p:cNvSpPr>
          <p:nvPr>
            <p:ph type="dt" idx="27"/>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16.xml"/><Relationship Id="rId13" Type="http://schemas.openxmlformats.org/officeDocument/2006/relationships/theme" Target="../theme/theme10.xml"/><Relationship Id="rId3" Type="http://schemas.openxmlformats.org/officeDocument/2006/relationships/slideLayout" Target="../slideLayouts/slideLayout111.xml"/><Relationship Id="rId7" Type="http://schemas.openxmlformats.org/officeDocument/2006/relationships/slideLayout" Target="../slideLayouts/slideLayout115.xml"/><Relationship Id="rId12" Type="http://schemas.openxmlformats.org/officeDocument/2006/relationships/slideLayout" Target="../slideLayouts/slideLayout120.xml"/><Relationship Id="rId2" Type="http://schemas.openxmlformats.org/officeDocument/2006/relationships/slideLayout" Target="../slideLayouts/slideLayout110.xml"/><Relationship Id="rId16" Type="http://schemas.openxmlformats.org/officeDocument/2006/relationships/image" Target="../media/image7.png"/><Relationship Id="rId1" Type="http://schemas.openxmlformats.org/officeDocument/2006/relationships/slideLayout" Target="../slideLayouts/slideLayout109.xml"/><Relationship Id="rId6" Type="http://schemas.openxmlformats.org/officeDocument/2006/relationships/slideLayout" Target="../slideLayouts/slideLayout114.xml"/><Relationship Id="rId11" Type="http://schemas.openxmlformats.org/officeDocument/2006/relationships/slideLayout" Target="../slideLayouts/slideLayout119.xml"/><Relationship Id="rId5" Type="http://schemas.openxmlformats.org/officeDocument/2006/relationships/slideLayout" Target="../slideLayouts/slideLayout113.xml"/><Relationship Id="rId15" Type="http://schemas.openxmlformats.org/officeDocument/2006/relationships/image" Target="../media/image3.png"/><Relationship Id="rId10" Type="http://schemas.openxmlformats.org/officeDocument/2006/relationships/slideLayout" Target="../slideLayouts/slideLayout118.xml"/><Relationship Id="rId4" Type="http://schemas.openxmlformats.org/officeDocument/2006/relationships/slideLayout" Target="../slideLayouts/slideLayout112.xml"/><Relationship Id="rId9" Type="http://schemas.openxmlformats.org/officeDocument/2006/relationships/slideLayout" Target="../slideLayouts/slideLayout117.xml"/><Relationship Id="rId14" Type="http://schemas.openxmlformats.org/officeDocument/2006/relationships/image" Target="../media/image5.png"/></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28.xml"/><Relationship Id="rId13" Type="http://schemas.openxmlformats.org/officeDocument/2006/relationships/theme" Target="../theme/theme11.xml"/><Relationship Id="rId3" Type="http://schemas.openxmlformats.org/officeDocument/2006/relationships/slideLayout" Target="../slideLayouts/slideLayout123.xml"/><Relationship Id="rId7" Type="http://schemas.openxmlformats.org/officeDocument/2006/relationships/slideLayout" Target="../slideLayouts/slideLayout127.xml"/><Relationship Id="rId12" Type="http://schemas.openxmlformats.org/officeDocument/2006/relationships/slideLayout" Target="../slideLayouts/slideLayout132.xml"/><Relationship Id="rId2" Type="http://schemas.openxmlformats.org/officeDocument/2006/relationships/slideLayout" Target="../slideLayouts/slideLayout122.xml"/><Relationship Id="rId16" Type="http://schemas.openxmlformats.org/officeDocument/2006/relationships/image" Target="../media/image7.png"/><Relationship Id="rId1" Type="http://schemas.openxmlformats.org/officeDocument/2006/relationships/slideLayout" Target="../slideLayouts/slideLayout121.xml"/><Relationship Id="rId6" Type="http://schemas.openxmlformats.org/officeDocument/2006/relationships/slideLayout" Target="../slideLayouts/slideLayout126.xml"/><Relationship Id="rId11" Type="http://schemas.openxmlformats.org/officeDocument/2006/relationships/slideLayout" Target="../slideLayouts/slideLayout131.xml"/><Relationship Id="rId5" Type="http://schemas.openxmlformats.org/officeDocument/2006/relationships/slideLayout" Target="../slideLayouts/slideLayout125.xml"/><Relationship Id="rId15" Type="http://schemas.openxmlformats.org/officeDocument/2006/relationships/image" Target="../media/image8.png"/><Relationship Id="rId10" Type="http://schemas.openxmlformats.org/officeDocument/2006/relationships/slideLayout" Target="../slideLayouts/slideLayout130.xml"/><Relationship Id="rId4" Type="http://schemas.openxmlformats.org/officeDocument/2006/relationships/slideLayout" Target="../slideLayouts/slideLayout124.xml"/><Relationship Id="rId9" Type="http://schemas.openxmlformats.org/officeDocument/2006/relationships/slideLayout" Target="../slideLayouts/slideLayout129.xml"/><Relationship Id="rId14" Type="http://schemas.openxmlformats.org/officeDocument/2006/relationships/image" Target="../media/image6.png"/></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40.xml"/><Relationship Id="rId13" Type="http://schemas.openxmlformats.org/officeDocument/2006/relationships/theme" Target="../theme/theme12.xml"/><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slideLayout" Target="../slideLayouts/slideLayout144.xml"/><Relationship Id="rId2" Type="http://schemas.openxmlformats.org/officeDocument/2006/relationships/slideLayout" Target="../slideLayouts/slideLayout134.xml"/><Relationship Id="rId16" Type="http://schemas.openxmlformats.org/officeDocument/2006/relationships/image" Target="../media/image7.png"/><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5" Type="http://schemas.openxmlformats.org/officeDocument/2006/relationships/image" Target="../media/image8.png"/><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 Id="rId14" Type="http://schemas.openxmlformats.org/officeDocument/2006/relationships/image" Target="../media/image6.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6" Type="http://schemas.openxmlformats.org/officeDocument/2006/relationships/image" Target="../media/image5.pn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4.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6" Type="http://schemas.openxmlformats.org/officeDocument/2006/relationships/image" Target="../media/image8.png"/><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image" Target="../media/image7.png"/><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6.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6" Type="http://schemas.openxmlformats.org/officeDocument/2006/relationships/image" Target="../media/image5.png"/><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7.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18" Type="http://schemas.openxmlformats.org/officeDocument/2006/relationships/image" Target="../media/image1.png"/><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image" Target="../media/image9.png"/><Relationship Id="rId2" Type="http://schemas.openxmlformats.org/officeDocument/2006/relationships/slideLayout" Target="../slideLayouts/slideLayout50.xml"/><Relationship Id="rId16" Type="http://schemas.openxmlformats.org/officeDocument/2006/relationships/image" Target="../media/image2.png"/><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7.png"/><Relationship Id="rId10" Type="http://schemas.openxmlformats.org/officeDocument/2006/relationships/slideLayout" Target="../slideLayouts/slideLayout58.xml"/><Relationship Id="rId19" Type="http://schemas.openxmlformats.org/officeDocument/2006/relationships/image" Target="../media/image3.png"/><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6.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11.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10.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7.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image" Target="../media/image5.png"/><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image" Target="../media/image8.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theme" Target="../theme/theme8.xml"/><Relationship Id="rId3" Type="http://schemas.openxmlformats.org/officeDocument/2006/relationships/slideLayout" Target="../slideLayouts/slideLayout87.xml"/><Relationship Id="rId7" Type="http://schemas.openxmlformats.org/officeDocument/2006/relationships/slideLayout" Target="../slideLayouts/slideLayout91.xml"/><Relationship Id="rId12" Type="http://schemas.openxmlformats.org/officeDocument/2006/relationships/slideLayout" Target="../slideLayouts/slideLayout96.xml"/><Relationship Id="rId2" Type="http://schemas.openxmlformats.org/officeDocument/2006/relationships/slideLayout" Target="../slideLayouts/slideLayout86.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5" Type="http://schemas.openxmlformats.org/officeDocument/2006/relationships/image" Target="../media/image11.png"/><Relationship Id="rId10" Type="http://schemas.openxmlformats.org/officeDocument/2006/relationships/slideLayout" Target="../slideLayouts/slideLayout94.xml"/><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image" Target="../media/image12.pn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4.xml"/><Relationship Id="rId13" Type="http://schemas.openxmlformats.org/officeDocument/2006/relationships/theme" Target="../theme/theme9.xml"/><Relationship Id="rId3" Type="http://schemas.openxmlformats.org/officeDocument/2006/relationships/slideLayout" Target="../slideLayouts/slideLayout99.xml"/><Relationship Id="rId7" Type="http://schemas.openxmlformats.org/officeDocument/2006/relationships/slideLayout" Target="../slideLayouts/slideLayout103.xml"/><Relationship Id="rId12" Type="http://schemas.openxmlformats.org/officeDocument/2006/relationships/slideLayout" Target="../slideLayouts/slideLayout108.xml"/><Relationship Id="rId2" Type="http://schemas.openxmlformats.org/officeDocument/2006/relationships/slideLayout" Target="../slideLayouts/slideLayout98.xml"/><Relationship Id="rId16" Type="http://schemas.openxmlformats.org/officeDocument/2006/relationships/image" Target="../media/image7.png"/><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5" Type="http://schemas.openxmlformats.org/officeDocument/2006/relationships/slideLayout" Target="../slideLayouts/slideLayout101.xml"/><Relationship Id="rId15" Type="http://schemas.openxmlformats.org/officeDocument/2006/relationships/image" Target="../media/image8.png"/><Relationship Id="rId10" Type="http://schemas.openxmlformats.org/officeDocument/2006/relationships/slideLayout" Target="../slideLayouts/slideLayout106.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85E88"/>
        </a:solidFill>
        <a:effectLst/>
      </p:bgPr>
    </p:bg>
    <p:spTree>
      <p:nvGrpSpPr>
        <p:cNvPr id="1" name=""/>
        <p:cNvGrpSpPr/>
        <p:nvPr/>
      </p:nvGrpSpPr>
      <p:grpSpPr>
        <a:xfrm>
          <a:off x="0" y="0"/>
          <a:ext cx="0" cy="0"/>
          <a:chOff x="0" y="0"/>
          <a:chExt cx="0" cy="0"/>
        </a:xfrm>
      </p:grpSpPr>
      <p:sp>
        <p:nvSpPr>
          <p:cNvPr id="38" name="Rectangle 343"/>
          <p:cNvSpPr/>
          <p:nvPr/>
        </p:nvSpPr>
        <p:spPr>
          <a:xfrm>
            <a:off x="2021040" y="4827960"/>
            <a:ext cx="2029320" cy="20293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p:style>
      </p:sp>
      <p:sp>
        <p:nvSpPr>
          <p:cNvPr id="39" name="Rectangle 9"/>
          <p:cNvSpPr/>
          <p:nvPr/>
        </p:nvSpPr>
        <p:spPr>
          <a:xfrm>
            <a:off x="0" y="0"/>
            <a:ext cx="2029320" cy="2029320"/>
          </a:xfrm>
          <a:custGeom>
            <a:avLst/>
            <a:gdLst/>
            <a:ahLst/>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p:style>
      </p:sp>
      <p:sp>
        <p:nvSpPr>
          <p:cNvPr id="2" name="Rectangle 11"/>
          <p:cNvSpPr/>
          <p:nvPr/>
        </p:nvSpPr>
        <p:spPr>
          <a:xfrm>
            <a:off x="2458080" y="1686600"/>
            <a:ext cx="1828080" cy="18280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3" name="Rectangle 14"/>
          <p:cNvSpPr/>
          <p:nvPr/>
        </p:nvSpPr>
        <p:spPr>
          <a:xfrm>
            <a:off x="0" y="6108120"/>
            <a:ext cx="2029320" cy="749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4" name="Rectangle 9"/>
          <p:cNvSpPr/>
          <p:nvPr/>
        </p:nvSpPr>
        <p:spPr>
          <a:xfrm>
            <a:off x="4054320" y="4069080"/>
            <a:ext cx="2788200" cy="2788200"/>
          </a:xfrm>
          <a:custGeom>
            <a:avLst/>
            <a:gdLst/>
            <a:ahLst/>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grpSp>
        <p:nvGrpSpPr>
          <p:cNvPr id="5" name="Group 115"/>
          <p:cNvGrpSpPr/>
          <p:nvPr/>
        </p:nvGrpSpPr>
        <p:grpSpPr>
          <a:xfrm>
            <a:off x="23760" y="2101680"/>
            <a:ext cx="1919520" cy="1919520"/>
            <a:chOff x="23760" y="2101680"/>
            <a:chExt cx="1919520" cy="1919520"/>
          </a:xfrm>
        </p:grpSpPr>
        <p:grpSp>
          <p:nvGrpSpPr>
            <p:cNvPr id="6" name="Group 114"/>
            <p:cNvGrpSpPr/>
            <p:nvPr/>
          </p:nvGrpSpPr>
          <p:grpSpPr>
            <a:xfrm>
              <a:off x="23760" y="2101680"/>
              <a:ext cx="1919520" cy="1919520"/>
              <a:chOff x="23760" y="2101680"/>
              <a:chExt cx="1919520" cy="1919520"/>
            </a:xfrm>
          </p:grpSpPr>
          <p:grpSp>
            <p:nvGrpSpPr>
              <p:cNvPr id="7" name="Group 98"/>
              <p:cNvGrpSpPr/>
              <p:nvPr/>
            </p:nvGrpSpPr>
            <p:grpSpPr>
              <a:xfrm>
                <a:off x="23760" y="2101680"/>
                <a:ext cx="1919520" cy="1919520"/>
                <a:chOff x="23760" y="2101680"/>
                <a:chExt cx="1919520" cy="1919520"/>
              </a:xfrm>
            </p:grpSpPr>
            <p:grpSp>
              <p:nvGrpSpPr>
                <p:cNvPr id="8" name="Group 95"/>
                <p:cNvGrpSpPr/>
                <p:nvPr/>
              </p:nvGrpSpPr>
              <p:grpSpPr>
                <a:xfrm>
                  <a:off x="23760" y="2101680"/>
                  <a:ext cx="1919520" cy="1919520"/>
                  <a:chOff x="23760" y="2101680"/>
                  <a:chExt cx="1919520" cy="1919520"/>
                </a:xfrm>
              </p:grpSpPr>
              <p:grpSp>
                <p:nvGrpSpPr>
                  <p:cNvPr id="9" name="Group 89"/>
                  <p:cNvGrpSpPr/>
                  <p:nvPr/>
                </p:nvGrpSpPr>
                <p:grpSpPr>
                  <a:xfrm>
                    <a:off x="23760" y="2101680"/>
                    <a:ext cx="1919520" cy="1919520"/>
                    <a:chOff x="23760" y="2101680"/>
                    <a:chExt cx="1919520" cy="1919520"/>
                  </a:xfrm>
                </p:grpSpPr>
                <p:grpSp>
                  <p:nvGrpSpPr>
                    <p:cNvPr id="10" name="Group 88"/>
                    <p:cNvGrpSpPr/>
                    <p:nvPr/>
                  </p:nvGrpSpPr>
                  <p:grpSpPr>
                    <a:xfrm>
                      <a:off x="23760" y="2101680"/>
                      <a:ext cx="1919520" cy="1919520"/>
                      <a:chOff x="23760" y="2101680"/>
                      <a:chExt cx="1919520" cy="1919520"/>
                    </a:xfrm>
                  </p:grpSpPr>
                  <p:grpSp>
                    <p:nvGrpSpPr>
                      <p:cNvPr id="11" name="Group 85"/>
                      <p:cNvGrpSpPr/>
                      <p:nvPr/>
                    </p:nvGrpSpPr>
                    <p:grpSpPr>
                      <a:xfrm>
                        <a:off x="23760" y="2101680"/>
                        <a:ext cx="1919520" cy="1919520"/>
                        <a:chOff x="23760" y="2101680"/>
                        <a:chExt cx="1919520" cy="1919520"/>
                      </a:xfrm>
                    </p:grpSpPr>
                    <p:grpSp>
                      <p:nvGrpSpPr>
                        <p:cNvPr id="12" name="Group 82"/>
                        <p:cNvGrpSpPr/>
                        <p:nvPr/>
                      </p:nvGrpSpPr>
                      <p:grpSpPr>
                        <a:xfrm>
                          <a:off x="23760" y="2101680"/>
                          <a:ext cx="1919520" cy="1919520"/>
                          <a:chOff x="23760" y="2101680"/>
                          <a:chExt cx="1919520" cy="1919520"/>
                        </a:xfrm>
                      </p:grpSpPr>
                      <p:sp>
                        <p:nvSpPr>
                          <p:cNvPr id="13" name="Oval 77"/>
                          <p:cNvSpPr/>
                          <p:nvPr/>
                        </p:nvSpPr>
                        <p:spPr>
                          <a:xfrm>
                            <a:off x="23760" y="2101680"/>
                            <a:ext cx="1919520" cy="191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14" name="Oval 79"/>
                          <p:cNvSpPr/>
                          <p:nvPr/>
                        </p:nvSpPr>
                        <p:spPr>
                          <a:xfrm>
                            <a:off x="95760" y="2173680"/>
                            <a:ext cx="1775520" cy="1775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15" name="Oval 81"/>
                        <p:cNvSpPr/>
                        <p:nvPr/>
                      </p:nvSpPr>
                      <p:spPr>
                        <a:xfrm>
                          <a:off x="167760" y="2245680"/>
                          <a:ext cx="1631520" cy="1631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16" name="Oval 84"/>
                      <p:cNvSpPr/>
                      <p:nvPr/>
                    </p:nvSpPr>
                    <p:spPr>
                      <a:xfrm>
                        <a:off x="239760" y="2317680"/>
                        <a:ext cx="1487520" cy="1487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17" name="Oval 87"/>
                    <p:cNvSpPr/>
                    <p:nvPr/>
                  </p:nvSpPr>
                  <p:spPr>
                    <a:xfrm>
                      <a:off x="311760" y="2389680"/>
                      <a:ext cx="1343520" cy="1343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18" name="Oval 91"/>
                  <p:cNvSpPr/>
                  <p:nvPr/>
                </p:nvSpPr>
                <p:spPr>
                  <a:xfrm>
                    <a:off x="383760" y="2461680"/>
                    <a:ext cx="1199520" cy="119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19" name="Oval 94"/>
                <p:cNvSpPr/>
                <p:nvPr/>
              </p:nvSpPr>
              <p:spPr>
                <a:xfrm>
                  <a:off x="455760" y="2533680"/>
                  <a:ext cx="1055520" cy="1055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20" name="Oval 97"/>
              <p:cNvSpPr/>
              <p:nvPr/>
            </p:nvSpPr>
            <p:spPr>
              <a:xfrm>
                <a:off x="527760" y="2605680"/>
                <a:ext cx="911520" cy="911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21" name="Oval 101"/>
              <p:cNvSpPr/>
              <p:nvPr/>
            </p:nvSpPr>
            <p:spPr>
              <a:xfrm>
                <a:off x="599760" y="2677680"/>
                <a:ext cx="767520" cy="767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22" name="Oval 104"/>
              <p:cNvSpPr/>
              <p:nvPr/>
            </p:nvSpPr>
            <p:spPr>
              <a:xfrm>
                <a:off x="671760" y="2749680"/>
                <a:ext cx="623520" cy="623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23" name="Oval 107"/>
              <p:cNvSpPr/>
              <p:nvPr/>
            </p:nvSpPr>
            <p:spPr>
              <a:xfrm>
                <a:off x="744120" y="2821680"/>
                <a:ext cx="479520" cy="47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24" name="Oval 109"/>
              <p:cNvSpPr/>
              <p:nvPr/>
            </p:nvSpPr>
            <p:spPr>
              <a:xfrm>
                <a:off x="816120" y="2893680"/>
                <a:ext cx="335160" cy="33516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25" name="Oval 112"/>
            <p:cNvSpPr/>
            <p:nvPr/>
          </p:nvSpPr>
          <p:spPr>
            <a:xfrm>
              <a:off x="888120" y="2965680"/>
              <a:ext cx="191160" cy="19116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136080" rIns="90000" bIns="13608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26" name="Freeform: Shape 22"/>
          <p:cNvSpPr/>
          <p:nvPr/>
        </p:nvSpPr>
        <p:spPr>
          <a:xfrm rot="10800000">
            <a:off x="1014480" y="2043720"/>
            <a:ext cx="1014120" cy="2029320"/>
          </a:xfrm>
          <a:custGeom>
            <a:avLst/>
            <a:gdLst/>
            <a:ahLst/>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p:style>
      </p:sp>
      <p:sp>
        <p:nvSpPr>
          <p:cNvPr id="27" name="Rectangle 9"/>
          <p:cNvSpPr/>
          <p:nvPr/>
        </p:nvSpPr>
        <p:spPr>
          <a:xfrm rot="5400000">
            <a:off x="2028960" y="4821120"/>
            <a:ext cx="2029320" cy="2029320"/>
          </a:xfrm>
          <a:custGeom>
            <a:avLst/>
            <a:gdLst/>
            <a:ahLst/>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p:style>
      </p:sp>
      <p:sp>
        <p:nvSpPr>
          <p:cNvPr id="28" name="Oval 174"/>
          <p:cNvSpPr/>
          <p:nvPr/>
        </p:nvSpPr>
        <p:spPr>
          <a:xfrm>
            <a:off x="861840" y="888120"/>
            <a:ext cx="273600" cy="273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9" name="Rectangle 290"/>
          <p:cNvSpPr/>
          <p:nvPr/>
        </p:nvSpPr>
        <p:spPr>
          <a:xfrm>
            <a:off x="0" y="4082040"/>
            <a:ext cx="2029320" cy="20293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pic>
        <p:nvPicPr>
          <p:cNvPr id="30" name="Graphic 296"/>
          <p:cNvPicPr/>
          <p:nvPr/>
        </p:nvPicPr>
        <p:blipFill>
          <a:blip r:embed="rId14"/>
          <a:stretch/>
        </p:blipFill>
        <p:spPr>
          <a:xfrm rot="10800000">
            <a:off x="2029680" y="2052720"/>
            <a:ext cx="2029320" cy="2029320"/>
          </a:xfrm>
          <a:prstGeom prst="rect">
            <a:avLst/>
          </a:prstGeom>
          <a:ln w="0">
            <a:noFill/>
          </a:ln>
        </p:spPr>
      </p:pic>
      <p:pic>
        <p:nvPicPr>
          <p:cNvPr id="31" name="Graphic 298"/>
          <p:cNvPicPr/>
          <p:nvPr/>
        </p:nvPicPr>
        <p:blipFill>
          <a:blip r:embed="rId15"/>
          <a:stretch/>
        </p:blipFill>
        <p:spPr>
          <a:xfrm>
            <a:off x="0" y="4078080"/>
            <a:ext cx="2029320" cy="2029320"/>
          </a:xfrm>
          <a:prstGeom prst="rect">
            <a:avLst/>
          </a:prstGeom>
          <a:ln w="0">
            <a:noFill/>
          </a:ln>
        </p:spPr>
      </p:pic>
      <p:sp>
        <p:nvSpPr>
          <p:cNvPr id="32" name="Straight Connector 169"/>
          <p:cNvSpPr/>
          <p:nvPr/>
        </p:nvSpPr>
        <p:spPr>
          <a:xfrm>
            <a:off x="974160" y="989280"/>
            <a:ext cx="5867280" cy="5867280"/>
          </a:xfrm>
          <a:prstGeom prst="line">
            <a:avLst/>
          </a:prstGeom>
          <a:ln w="38100">
            <a:solidFill>
              <a:srgbClr val="FFFFFF"/>
            </a:solidFill>
          </a:ln>
        </p:spPr>
        <p:style>
          <a:lnRef idx="1">
            <a:schemeClr val="accent1"/>
          </a:lnRef>
          <a:fillRef idx="0">
            <a:schemeClr val="accent1"/>
          </a:fillRef>
          <a:effectRef idx="0">
            <a:schemeClr val="accent1"/>
          </a:effectRef>
          <a:fontRef idx="minor"/>
        </p:style>
      </p:sp>
      <p:sp>
        <p:nvSpPr>
          <p:cNvPr id="33" name="PlaceHolder 1"/>
          <p:cNvSpPr>
            <a:spLocks noGrp="1"/>
          </p:cNvSpPr>
          <p:nvPr>
            <p:ph type="title"/>
          </p:nvPr>
        </p:nvSpPr>
        <p:spPr>
          <a:xfrm>
            <a:off x="6084720" y="1122480"/>
            <a:ext cx="5485680" cy="2386800"/>
          </a:xfrm>
          <a:prstGeom prst="rect">
            <a:avLst/>
          </a:prstGeom>
          <a:noFill/>
          <a:ln w="0">
            <a:noFill/>
          </a:ln>
        </p:spPr>
        <p:txBody>
          <a:bodyPr lIns="0" tIns="0" rIns="0" bIns="0" anchor="ctr">
            <a:noAutofit/>
          </a:bodyPr>
          <a:lstStyle/>
          <a:p>
            <a:r>
              <a:rPr lang="en-IN" sz="1800" b="0" strike="noStrike" spc="-1">
                <a:latin typeface="Arial"/>
              </a:rPr>
              <a:t>Click to edit the title text format</a:t>
            </a:r>
          </a:p>
        </p:txBody>
      </p:sp>
      <p:sp>
        <p:nvSpPr>
          <p:cNvPr id="34" name="PlaceHolder 2"/>
          <p:cNvSpPr>
            <a:spLocks noGrp="1"/>
          </p:cNvSpPr>
          <p:nvPr>
            <p:ph type="ftr" idx="1"/>
          </p:nvPr>
        </p:nvSpPr>
        <p:spPr>
          <a:xfrm>
            <a:off x="8727120" y="635508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FFFFFF"/>
                </a:solidFill>
                <a:latin typeface="Avenir Next LT Pro"/>
              </a:defRPr>
            </a:lvl1pPr>
          </a:lstStyle>
          <a:p>
            <a:pPr algn="ctr">
              <a:lnSpc>
                <a:spcPct val="100000"/>
              </a:lnSpc>
              <a:buNone/>
            </a:pPr>
            <a:r>
              <a:rPr lang="en-US" sz="1000" b="0" strike="noStrike" spc="-1">
                <a:solidFill>
                  <a:srgbClr val="FFFFFF"/>
                </a:solidFill>
                <a:latin typeface="Avenir Next LT Pro"/>
              </a:rPr>
              <a:t>&lt;footer&gt;</a:t>
            </a:r>
            <a:endParaRPr lang="en-IN" sz="1000" b="0" strike="noStrike" spc="-1">
              <a:latin typeface="Times New Roman"/>
            </a:endParaRPr>
          </a:p>
        </p:txBody>
      </p:sp>
      <p:sp>
        <p:nvSpPr>
          <p:cNvPr id="35" name="PlaceHolder 3"/>
          <p:cNvSpPr>
            <a:spLocks noGrp="1"/>
          </p:cNvSpPr>
          <p:nvPr>
            <p:ph type="sldNum" idx="2"/>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FFFFFF"/>
                </a:solidFill>
                <a:latin typeface="Avenir Next LT Pro"/>
              </a:defRPr>
            </a:lvl1pPr>
          </a:lstStyle>
          <a:p>
            <a:pPr algn="r">
              <a:lnSpc>
                <a:spcPct val="100000"/>
              </a:lnSpc>
              <a:buNone/>
            </a:pPr>
            <a:fld id="{7548BC05-A696-41EB-96CE-321F1DC019BF}" type="slidenum">
              <a:rPr lang="en-US" sz="1000" b="0" strike="noStrike" spc="-1">
                <a:solidFill>
                  <a:srgbClr val="FFFFFF"/>
                </a:solidFill>
                <a:latin typeface="Avenir Next LT Pro"/>
              </a:rPr>
              <a:t>‹#›</a:t>
            </a:fld>
            <a:endParaRPr lang="en-IN" sz="1000" b="0" strike="noStrike" spc="-1">
              <a:latin typeface="Times New Roman"/>
            </a:endParaRPr>
          </a:p>
        </p:txBody>
      </p:sp>
      <p:sp>
        <p:nvSpPr>
          <p:cNvPr id="36" name="PlaceHolder 4"/>
          <p:cNvSpPr>
            <a:spLocks noGrp="1"/>
          </p:cNvSpPr>
          <p:nvPr>
            <p:ph type="dt" idx="3"/>
          </p:nvPr>
        </p:nvSpPr>
        <p:spPr>
          <a:xfrm>
            <a:off x="7508160" y="63532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37"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F8F0E3"/>
        </a:solidFill>
        <a:effectLst/>
      </p:bgPr>
    </p:bg>
    <p:spTree>
      <p:nvGrpSpPr>
        <p:cNvPr id="1" name=""/>
        <p:cNvGrpSpPr/>
        <p:nvPr/>
      </p:nvGrpSpPr>
      <p:grpSpPr>
        <a:xfrm>
          <a:off x="0" y="0"/>
          <a:ext cx="0" cy="0"/>
          <a:chOff x="0" y="0"/>
          <a:chExt cx="0" cy="0"/>
        </a:xfrm>
      </p:grpSpPr>
      <p:grpSp>
        <p:nvGrpSpPr>
          <p:cNvPr id="718" name="Group 4"/>
          <p:cNvGrpSpPr/>
          <p:nvPr/>
        </p:nvGrpSpPr>
        <p:grpSpPr>
          <a:xfrm>
            <a:off x="8094240" y="-11520"/>
            <a:ext cx="4099680" cy="6877800"/>
            <a:chOff x="8094240" y="-11520"/>
            <a:chExt cx="4099680" cy="6877800"/>
          </a:xfrm>
        </p:grpSpPr>
        <p:grpSp>
          <p:nvGrpSpPr>
            <p:cNvPr id="719" name="Group 2"/>
            <p:cNvGrpSpPr/>
            <p:nvPr/>
          </p:nvGrpSpPr>
          <p:grpSpPr>
            <a:xfrm>
              <a:off x="8137800" y="-7200"/>
              <a:ext cx="4054320" cy="4061160"/>
              <a:chOff x="8137800" y="-7200"/>
              <a:chExt cx="4054320" cy="4061160"/>
            </a:xfrm>
          </p:grpSpPr>
          <p:sp>
            <p:nvSpPr>
              <p:cNvPr id="720" name="Rectangle 38"/>
              <p:cNvSpPr/>
              <p:nvPr/>
            </p:nvSpPr>
            <p:spPr>
              <a:xfrm flipH="1">
                <a:off x="8137440" y="2017080"/>
                <a:ext cx="2032200" cy="2029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721" name="Rectangle 10"/>
              <p:cNvSpPr/>
              <p:nvPr/>
            </p:nvSpPr>
            <p:spPr>
              <a:xfrm>
                <a:off x="10162080" y="2014560"/>
                <a:ext cx="2029320" cy="20293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722" name="Rectangle 23"/>
              <p:cNvSpPr/>
              <p:nvPr/>
            </p:nvSpPr>
            <p:spPr>
              <a:xfrm rot="5400000">
                <a:off x="10161000" y="2024640"/>
                <a:ext cx="2029320" cy="2029320"/>
              </a:xfrm>
              <a:custGeom>
                <a:avLst/>
                <a:gdLst/>
                <a:ahLst/>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723" name="Rectangle 8"/>
              <p:cNvSpPr/>
              <p:nvPr/>
            </p:nvSpPr>
            <p:spPr>
              <a:xfrm>
                <a:off x="10162080" y="0"/>
                <a:ext cx="2029320" cy="20293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p:style>
          </p:sp>
          <p:pic>
            <p:nvPicPr>
              <p:cNvPr id="724" name="Graphic 7"/>
              <p:cNvPicPr/>
              <p:nvPr/>
            </p:nvPicPr>
            <p:blipFill>
              <a:blip r:embed="rId14"/>
              <a:stretch/>
            </p:blipFill>
            <p:spPr>
              <a:xfrm rot="10800000">
                <a:off x="10162800" y="720"/>
                <a:ext cx="2029320" cy="2029320"/>
              </a:xfrm>
              <a:prstGeom prst="rect">
                <a:avLst/>
              </a:prstGeom>
              <a:ln w="0">
                <a:noFill/>
              </a:ln>
            </p:spPr>
          </p:pic>
          <p:sp>
            <p:nvSpPr>
              <p:cNvPr id="725" name="Rectangle 6"/>
              <p:cNvSpPr/>
              <p:nvPr/>
            </p:nvSpPr>
            <p:spPr>
              <a:xfrm>
                <a:off x="8139240" y="-7200"/>
                <a:ext cx="2029320" cy="20293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p:style>
          </p:sp>
        </p:grpSp>
        <p:grpSp>
          <p:nvGrpSpPr>
            <p:cNvPr id="726" name="Group 3"/>
            <p:cNvGrpSpPr/>
            <p:nvPr/>
          </p:nvGrpSpPr>
          <p:grpSpPr>
            <a:xfrm>
              <a:off x="8094240" y="-11520"/>
              <a:ext cx="4099680" cy="6877800"/>
              <a:chOff x="8094240" y="-11520"/>
              <a:chExt cx="4099680" cy="6877800"/>
            </a:xfrm>
          </p:grpSpPr>
          <p:sp>
            <p:nvSpPr>
              <p:cNvPr id="727" name="Rectangle 31"/>
              <p:cNvSpPr/>
              <p:nvPr/>
            </p:nvSpPr>
            <p:spPr>
              <a:xfrm flipH="1">
                <a:off x="8137440" y="4869000"/>
                <a:ext cx="2032200" cy="199728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728" name="Rectangle 33"/>
              <p:cNvSpPr/>
              <p:nvPr/>
            </p:nvSpPr>
            <p:spPr>
              <a:xfrm>
                <a:off x="10164600" y="4044600"/>
                <a:ext cx="2029320" cy="20293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p:style>
          </p:sp>
          <p:pic>
            <p:nvPicPr>
              <p:cNvPr id="729" name="Picture 34" descr="A black and white striped pattern&#10;&#10;Description automatically generated with low confidence"/>
              <p:cNvPicPr/>
              <p:nvPr/>
            </p:nvPicPr>
            <p:blipFill>
              <a:blip r:embed="rId15"/>
              <a:stretch/>
            </p:blipFill>
            <p:spPr>
              <a:xfrm>
                <a:off x="10172520" y="5079600"/>
                <a:ext cx="2018520" cy="998640"/>
              </a:xfrm>
              <a:prstGeom prst="rect">
                <a:avLst/>
              </a:prstGeom>
              <a:ln w="0">
                <a:noFill/>
              </a:ln>
            </p:spPr>
          </p:pic>
          <p:pic>
            <p:nvPicPr>
              <p:cNvPr id="730" name="Graphic 35"/>
              <p:cNvPicPr/>
              <p:nvPr/>
            </p:nvPicPr>
            <p:blipFill>
              <a:blip r:embed="rId16"/>
              <a:stretch/>
            </p:blipFill>
            <p:spPr>
              <a:xfrm rot="10800000">
                <a:off x="8138160" y="-11520"/>
                <a:ext cx="2029320" cy="2029320"/>
              </a:xfrm>
              <a:prstGeom prst="rect">
                <a:avLst/>
              </a:prstGeom>
              <a:ln w="0">
                <a:noFill/>
              </a:ln>
            </p:spPr>
          </p:pic>
          <p:sp>
            <p:nvSpPr>
              <p:cNvPr id="731" name="Rectangle 36"/>
              <p:cNvSpPr/>
              <p:nvPr/>
            </p:nvSpPr>
            <p:spPr>
              <a:xfrm>
                <a:off x="10162080" y="6020640"/>
                <a:ext cx="2029320" cy="8366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pic>
            <p:nvPicPr>
              <p:cNvPr id="732" name="Graphic 37"/>
              <p:cNvPicPr/>
              <p:nvPr/>
            </p:nvPicPr>
            <p:blipFill>
              <a:blip r:embed="rId14"/>
              <a:stretch/>
            </p:blipFill>
            <p:spPr>
              <a:xfrm>
                <a:off x="8138160" y="4863600"/>
                <a:ext cx="2029320" cy="1997280"/>
              </a:xfrm>
              <a:prstGeom prst="rect">
                <a:avLst/>
              </a:prstGeom>
              <a:ln w="0">
                <a:noFill/>
              </a:ln>
            </p:spPr>
          </p:pic>
          <p:grpSp>
            <p:nvGrpSpPr>
              <p:cNvPr id="733" name="Group 39"/>
              <p:cNvGrpSpPr/>
              <p:nvPr/>
            </p:nvGrpSpPr>
            <p:grpSpPr>
              <a:xfrm>
                <a:off x="8227800" y="2092680"/>
                <a:ext cx="1919520" cy="1919520"/>
                <a:chOff x="8227800" y="2092680"/>
                <a:chExt cx="1919520" cy="1919520"/>
              </a:xfrm>
            </p:grpSpPr>
            <p:grpSp>
              <p:nvGrpSpPr>
                <p:cNvPr id="734" name="Group 40"/>
                <p:cNvGrpSpPr/>
                <p:nvPr/>
              </p:nvGrpSpPr>
              <p:grpSpPr>
                <a:xfrm>
                  <a:off x="8227800" y="2092680"/>
                  <a:ext cx="1919520" cy="1919520"/>
                  <a:chOff x="8227800" y="2092680"/>
                  <a:chExt cx="1919520" cy="1919520"/>
                </a:xfrm>
              </p:grpSpPr>
              <p:grpSp>
                <p:nvGrpSpPr>
                  <p:cNvPr id="735" name="Group 42"/>
                  <p:cNvGrpSpPr/>
                  <p:nvPr/>
                </p:nvGrpSpPr>
                <p:grpSpPr>
                  <a:xfrm>
                    <a:off x="8227800" y="2092680"/>
                    <a:ext cx="1919520" cy="1919520"/>
                    <a:chOff x="8227800" y="2092680"/>
                    <a:chExt cx="1919520" cy="1919520"/>
                  </a:xfrm>
                </p:grpSpPr>
                <p:grpSp>
                  <p:nvGrpSpPr>
                    <p:cNvPr id="736" name="Group 48"/>
                    <p:cNvGrpSpPr/>
                    <p:nvPr/>
                  </p:nvGrpSpPr>
                  <p:grpSpPr>
                    <a:xfrm>
                      <a:off x="8227800" y="2092680"/>
                      <a:ext cx="1919520" cy="1919520"/>
                      <a:chOff x="8227800" y="2092680"/>
                      <a:chExt cx="1919520" cy="1919520"/>
                    </a:xfrm>
                  </p:grpSpPr>
                  <p:grpSp>
                    <p:nvGrpSpPr>
                      <p:cNvPr id="737" name="Group 50"/>
                      <p:cNvGrpSpPr/>
                      <p:nvPr/>
                    </p:nvGrpSpPr>
                    <p:grpSpPr>
                      <a:xfrm>
                        <a:off x="8227800" y="2092680"/>
                        <a:ext cx="1919520" cy="1919520"/>
                        <a:chOff x="8227800" y="2092680"/>
                        <a:chExt cx="1919520" cy="1919520"/>
                      </a:xfrm>
                    </p:grpSpPr>
                    <p:grpSp>
                      <p:nvGrpSpPr>
                        <p:cNvPr id="738" name="Group 52"/>
                        <p:cNvGrpSpPr/>
                        <p:nvPr/>
                      </p:nvGrpSpPr>
                      <p:grpSpPr>
                        <a:xfrm>
                          <a:off x="8227800" y="2092680"/>
                          <a:ext cx="1919520" cy="1919520"/>
                          <a:chOff x="8227800" y="2092680"/>
                          <a:chExt cx="1919520" cy="1919520"/>
                        </a:xfrm>
                      </p:grpSpPr>
                      <p:grpSp>
                        <p:nvGrpSpPr>
                          <p:cNvPr id="739" name="Group 54"/>
                          <p:cNvGrpSpPr/>
                          <p:nvPr/>
                        </p:nvGrpSpPr>
                        <p:grpSpPr>
                          <a:xfrm>
                            <a:off x="8227800" y="2092680"/>
                            <a:ext cx="1919520" cy="1919520"/>
                            <a:chOff x="8227800" y="2092680"/>
                            <a:chExt cx="1919520" cy="1919520"/>
                          </a:xfrm>
                        </p:grpSpPr>
                        <p:grpSp>
                          <p:nvGrpSpPr>
                            <p:cNvPr id="740" name="Group 56"/>
                            <p:cNvGrpSpPr/>
                            <p:nvPr/>
                          </p:nvGrpSpPr>
                          <p:grpSpPr>
                            <a:xfrm>
                              <a:off x="8227800" y="2092680"/>
                              <a:ext cx="1919520" cy="1919520"/>
                              <a:chOff x="8227800" y="2092680"/>
                              <a:chExt cx="1919520" cy="1919520"/>
                            </a:xfrm>
                          </p:grpSpPr>
                          <p:sp>
                            <p:nvSpPr>
                              <p:cNvPr id="741" name="Oval 58"/>
                              <p:cNvSpPr/>
                              <p:nvPr/>
                            </p:nvSpPr>
                            <p:spPr>
                              <a:xfrm>
                                <a:off x="8227800" y="2092680"/>
                                <a:ext cx="1919520" cy="191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742" name="Oval 59"/>
                              <p:cNvSpPr/>
                              <p:nvPr/>
                            </p:nvSpPr>
                            <p:spPr>
                              <a:xfrm>
                                <a:off x="8299800" y="2164680"/>
                                <a:ext cx="1775520" cy="1775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743" name="Oval 57"/>
                            <p:cNvSpPr/>
                            <p:nvPr/>
                          </p:nvSpPr>
                          <p:spPr>
                            <a:xfrm>
                              <a:off x="8371800" y="2236680"/>
                              <a:ext cx="1631520" cy="1631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744" name="Oval 55"/>
                          <p:cNvSpPr/>
                          <p:nvPr/>
                        </p:nvSpPr>
                        <p:spPr>
                          <a:xfrm>
                            <a:off x="8443800" y="2308680"/>
                            <a:ext cx="1487520" cy="1487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745" name="Oval 53"/>
                        <p:cNvSpPr/>
                        <p:nvPr/>
                      </p:nvSpPr>
                      <p:spPr>
                        <a:xfrm>
                          <a:off x="8515800" y="2380680"/>
                          <a:ext cx="1343520" cy="1343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746" name="Oval 51"/>
                      <p:cNvSpPr/>
                      <p:nvPr/>
                    </p:nvSpPr>
                    <p:spPr>
                      <a:xfrm>
                        <a:off x="8587800" y="2452680"/>
                        <a:ext cx="1199520" cy="119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747" name="Oval 49"/>
                    <p:cNvSpPr/>
                    <p:nvPr/>
                  </p:nvSpPr>
                  <p:spPr>
                    <a:xfrm>
                      <a:off x="8659800" y="2524680"/>
                      <a:ext cx="1055520" cy="1055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748" name="Oval 43"/>
                  <p:cNvSpPr/>
                  <p:nvPr/>
                </p:nvSpPr>
                <p:spPr>
                  <a:xfrm>
                    <a:off x="8731800" y="2596680"/>
                    <a:ext cx="911520" cy="911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749" name="Oval 44"/>
                  <p:cNvSpPr/>
                  <p:nvPr/>
                </p:nvSpPr>
                <p:spPr>
                  <a:xfrm>
                    <a:off x="8803800" y="2668680"/>
                    <a:ext cx="767520" cy="767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750" name="Oval 45"/>
                  <p:cNvSpPr/>
                  <p:nvPr/>
                </p:nvSpPr>
                <p:spPr>
                  <a:xfrm>
                    <a:off x="8875800" y="2740680"/>
                    <a:ext cx="623520" cy="623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751" name="Oval 46"/>
                  <p:cNvSpPr/>
                  <p:nvPr/>
                </p:nvSpPr>
                <p:spPr>
                  <a:xfrm>
                    <a:off x="8947800" y="2812680"/>
                    <a:ext cx="479520" cy="47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752" name="Oval 47"/>
                  <p:cNvSpPr/>
                  <p:nvPr/>
                </p:nvSpPr>
                <p:spPr>
                  <a:xfrm>
                    <a:off x="9019800" y="2884680"/>
                    <a:ext cx="335160" cy="33516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753" name="Oval 41"/>
                <p:cNvSpPr/>
                <p:nvPr/>
              </p:nvSpPr>
              <p:spPr>
                <a:xfrm>
                  <a:off x="9091800" y="2956680"/>
                  <a:ext cx="191160" cy="19116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136080" rIns="90000" bIns="13608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754" name="Rectangle 60"/>
              <p:cNvSpPr/>
              <p:nvPr/>
            </p:nvSpPr>
            <p:spPr>
              <a:xfrm>
                <a:off x="8138160" y="4046040"/>
                <a:ext cx="2029320" cy="82224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p:style>
          </p:sp>
          <p:sp>
            <p:nvSpPr>
              <p:cNvPr id="755" name="Freeform: Shape 61"/>
              <p:cNvSpPr/>
              <p:nvPr/>
            </p:nvSpPr>
            <p:spPr>
              <a:xfrm>
                <a:off x="8138160" y="2028240"/>
                <a:ext cx="1014120" cy="2010960"/>
              </a:xfrm>
              <a:custGeom>
                <a:avLst/>
                <a:gdLst/>
                <a:ahLst/>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p:style>
          </p:sp>
          <p:sp>
            <p:nvSpPr>
              <p:cNvPr id="756" name="Straight Connector 62"/>
              <p:cNvSpPr/>
              <p:nvPr/>
            </p:nvSpPr>
            <p:spPr>
              <a:xfrm>
                <a:off x="8094240" y="2005920"/>
                <a:ext cx="3017520" cy="360"/>
              </a:xfrm>
              <a:prstGeom prst="line">
                <a:avLst/>
              </a:prstGeom>
              <a:ln w="38100">
                <a:solidFill>
                  <a:srgbClr val="F8F0E3"/>
                </a:solidFill>
              </a:ln>
            </p:spPr>
            <p:style>
              <a:lnRef idx="1">
                <a:schemeClr val="accent1"/>
              </a:lnRef>
              <a:fillRef idx="0">
                <a:schemeClr val="accent1"/>
              </a:fillRef>
              <a:effectRef idx="0">
                <a:schemeClr val="accent1"/>
              </a:effectRef>
              <a:fontRef idx="minor"/>
            </p:style>
          </p:sp>
          <p:sp>
            <p:nvSpPr>
              <p:cNvPr id="757" name="Oval 63"/>
              <p:cNvSpPr/>
              <p:nvPr/>
            </p:nvSpPr>
            <p:spPr>
              <a:xfrm>
                <a:off x="11050920" y="1868040"/>
                <a:ext cx="273600" cy="2736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p:style>
          </p:sp>
        </p:grpSp>
      </p:grpSp>
      <p:sp>
        <p:nvSpPr>
          <p:cNvPr id="758" name="PlaceHolder 1"/>
          <p:cNvSpPr>
            <a:spLocks noGrp="1"/>
          </p:cNvSpPr>
          <p:nvPr>
            <p:ph type="ftr" idx="28"/>
          </p:nvPr>
        </p:nvSpPr>
        <p:spPr>
          <a:xfrm>
            <a:off x="5499720" y="635508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&lt;footer&gt;</a:t>
            </a:r>
            <a:endParaRPr lang="en-IN" sz="1000" b="0" strike="noStrike" spc="-1">
              <a:latin typeface="Times New Roman"/>
            </a:endParaRPr>
          </a:p>
        </p:txBody>
      </p:sp>
      <p:sp>
        <p:nvSpPr>
          <p:cNvPr id="759" name="PlaceHolder 2"/>
          <p:cNvSpPr>
            <a:spLocks noGrp="1"/>
          </p:cNvSpPr>
          <p:nvPr>
            <p:ph type="sldNum" idx="29"/>
          </p:nvPr>
        </p:nvSpPr>
        <p:spPr>
          <a:xfrm>
            <a:off x="11274120" y="635508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FFFFFF"/>
                </a:solidFill>
                <a:latin typeface="Avenir Next LT Pro"/>
              </a:defRPr>
            </a:lvl1pPr>
          </a:lstStyle>
          <a:p>
            <a:pPr algn="r">
              <a:lnSpc>
                <a:spcPct val="100000"/>
              </a:lnSpc>
              <a:buNone/>
            </a:pPr>
            <a:fld id="{861D9D79-F295-4C0E-B9EF-EB7CA542BA7D}" type="slidenum">
              <a:rPr lang="en-US" sz="1000" b="0" strike="noStrike" spc="-1">
                <a:solidFill>
                  <a:srgbClr val="FFFFFF"/>
                </a:solidFill>
                <a:latin typeface="Avenir Next LT Pro"/>
              </a:rPr>
              <a:t>‹#›</a:t>
            </a:fld>
            <a:endParaRPr lang="en-IN" sz="1000" b="0" strike="noStrike" spc="-1">
              <a:latin typeface="Times New Roman"/>
            </a:endParaRPr>
          </a:p>
        </p:txBody>
      </p:sp>
      <p:sp>
        <p:nvSpPr>
          <p:cNvPr id="760" name="PlaceHolder 3"/>
          <p:cNvSpPr>
            <a:spLocks noGrp="1"/>
          </p:cNvSpPr>
          <p:nvPr>
            <p:ph type="dt" idx="30"/>
          </p:nvPr>
        </p:nvSpPr>
        <p:spPr>
          <a:xfrm>
            <a:off x="914400" y="63550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761"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762"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rgbClr val="BFBBC7"/>
        </a:solidFill>
        <a:effectLst/>
      </p:bgPr>
    </p:bg>
    <p:spTree>
      <p:nvGrpSpPr>
        <p:cNvPr id="1" name=""/>
        <p:cNvGrpSpPr/>
        <p:nvPr/>
      </p:nvGrpSpPr>
      <p:grpSpPr>
        <a:xfrm>
          <a:off x="0" y="0"/>
          <a:ext cx="0" cy="0"/>
          <a:chOff x="0" y="0"/>
          <a:chExt cx="0" cy="0"/>
        </a:xfrm>
      </p:grpSpPr>
      <p:grpSp>
        <p:nvGrpSpPr>
          <p:cNvPr id="799" name="Group 3"/>
          <p:cNvGrpSpPr/>
          <p:nvPr/>
        </p:nvGrpSpPr>
        <p:grpSpPr>
          <a:xfrm>
            <a:off x="-292680" y="-1403280"/>
            <a:ext cx="5761440" cy="8262720"/>
            <a:chOff x="-292680" y="-1403280"/>
            <a:chExt cx="5761440" cy="8262720"/>
          </a:xfrm>
        </p:grpSpPr>
        <p:pic>
          <p:nvPicPr>
            <p:cNvPr id="800" name="Graphic 25"/>
            <p:cNvPicPr/>
            <p:nvPr/>
          </p:nvPicPr>
          <p:blipFill>
            <a:blip r:embed="rId14"/>
            <a:stretch/>
          </p:blipFill>
          <p:spPr>
            <a:xfrm rot="8097600">
              <a:off x="1570680" y="-982800"/>
              <a:ext cx="2029320" cy="2029320"/>
            </a:xfrm>
            <a:prstGeom prst="rect">
              <a:avLst/>
            </a:prstGeom>
            <a:ln w="0">
              <a:noFill/>
            </a:ln>
          </p:spPr>
        </p:pic>
        <p:pic>
          <p:nvPicPr>
            <p:cNvPr id="801" name="Graphic 12"/>
            <p:cNvPicPr/>
            <p:nvPr/>
          </p:nvPicPr>
          <p:blipFill>
            <a:blip r:embed="rId15"/>
            <a:stretch/>
          </p:blipFill>
          <p:spPr>
            <a:xfrm rot="13489200">
              <a:off x="3018960" y="3358440"/>
              <a:ext cx="2029320" cy="2029320"/>
            </a:xfrm>
            <a:prstGeom prst="rect">
              <a:avLst/>
            </a:prstGeom>
            <a:ln w="0">
              <a:noFill/>
            </a:ln>
          </p:spPr>
        </p:pic>
        <p:grpSp>
          <p:nvGrpSpPr>
            <p:cNvPr id="802" name="Group 2"/>
            <p:cNvGrpSpPr/>
            <p:nvPr/>
          </p:nvGrpSpPr>
          <p:grpSpPr>
            <a:xfrm>
              <a:off x="-292680" y="38520"/>
              <a:ext cx="4327920" cy="6820920"/>
              <a:chOff x="-292680" y="38520"/>
              <a:chExt cx="4327920" cy="6820920"/>
            </a:xfrm>
          </p:grpSpPr>
          <p:sp>
            <p:nvSpPr>
              <p:cNvPr id="803" name="Rectangle 23"/>
              <p:cNvSpPr/>
              <p:nvPr/>
            </p:nvSpPr>
            <p:spPr>
              <a:xfrm rot="13508400">
                <a:off x="141840" y="458640"/>
                <a:ext cx="2029320" cy="2029320"/>
              </a:xfrm>
              <a:custGeom>
                <a:avLst/>
                <a:gdLst/>
                <a:ahLst/>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pic>
            <p:nvPicPr>
              <p:cNvPr id="804" name="Graphic 8"/>
              <p:cNvPicPr/>
              <p:nvPr/>
            </p:nvPicPr>
            <p:blipFill>
              <a:blip r:embed="rId16"/>
              <a:stretch/>
            </p:blipFill>
            <p:spPr>
              <a:xfrm rot="18902400">
                <a:off x="1573920" y="1900440"/>
                <a:ext cx="2029320" cy="2029320"/>
              </a:xfrm>
              <a:prstGeom prst="rect">
                <a:avLst/>
              </a:prstGeom>
              <a:ln w="0">
                <a:noFill/>
              </a:ln>
            </p:spPr>
          </p:pic>
          <p:sp>
            <p:nvSpPr>
              <p:cNvPr id="805" name="Rectangle 23"/>
              <p:cNvSpPr/>
              <p:nvPr/>
            </p:nvSpPr>
            <p:spPr>
              <a:xfrm rot="18900000">
                <a:off x="1579680" y="1923480"/>
                <a:ext cx="2029320" cy="2029320"/>
              </a:xfrm>
              <a:custGeom>
                <a:avLst/>
                <a:gdLst/>
                <a:ahLst/>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pic>
            <p:nvPicPr>
              <p:cNvPr id="806" name="Graphic 11"/>
              <p:cNvPicPr/>
              <p:nvPr/>
            </p:nvPicPr>
            <p:blipFill>
              <a:blip r:embed="rId14"/>
              <a:stretch/>
            </p:blipFill>
            <p:spPr>
              <a:xfrm rot="2709000">
                <a:off x="145440" y="3355200"/>
                <a:ext cx="2029320" cy="2029320"/>
              </a:xfrm>
              <a:prstGeom prst="rect">
                <a:avLst/>
              </a:prstGeom>
              <a:ln w="0">
                <a:noFill/>
              </a:ln>
            </p:spPr>
          </p:pic>
          <p:grpSp>
            <p:nvGrpSpPr>
              <p:cNvPr id="807" name="Group 20"/>
              <p:cNvGrpSpPr/>
              <p:nvPr/>
            </p:nvGrpSpPr>
            <p:grpSpPr>
              <a:xfrm>
                <a:off x="1159560" y="5806440"/>
                <a:ext cx="2869920" cy="1000080"/>
                <a:chOff x="1159560" y="5806440"/>
                <a:chExt cx="2869920" cy="1000080"/>
              </a:xfrm>
            </p:grpSpPr>
            <p:sp>
              <p:nvSpPr>
                <p:cNvPr id="808" name="Freeform: Shape 90"/>
                <p:cNvSpPr/>
                <p:nvPr/>
              </p:nvSpPr>
              <p:spPr>
                <a:xfrm>
                  <a:off x="1159560" y="5806440"/>
                  <a:ext cx="2869920" cy="28080"/>
                </a:xfrm>
                <a:custGeom>
                  <a:avLst/>
                  <a:gdLst/>
                  <a:ahLst/>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09" name="Freeform: Shape 89"/>
                <p:cNvSpPr/>
                <p:nvPr/>
              </p:nvSpPr>
              <p:spPr>
                <a:xfrm>
                  <a:off x="1220400" y="5867280"/>
                  <a:ext cx="2747880" cy="28080"/>
                </a:xfrm>
                <a:custGeom>
                  <a:avLst/>
                  <a:gdLst/>
                  <a:ahLst/>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10" name="Freeform: Shape 88"/>
                <p:cNvSpPr/>
                <p:nvPr/>
              </p:nvSpPr>
              <p:spPr>
                <a:xfrm>
                  <a:off x="1282320" y="5927400"/>
                  <a:ext cx="2625480" cy="28800"/>
                </a:xfrm>
                <a:custGeom>
                  <a:avLst/>
                  <a:gdLst/>
                  <a:ahLst/>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11" name="Freeform: Shape 87"/>
                <p:cNvSpPr/>
                <p:nvPr/>
              </p:nvSpPr>
              <p:spPr>
                <a:xfrm>
                  <a:off x="1343520" y="5988600"/>
                  <a:ext cx="2503440" cy="28800"/>
                </a:xfrm>
                <a:custGeom>
                  <a:avLst/>
                  <a:gdLst/>
                  <a:ahLst/>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12" name="Freeform: Shape 86"/>
                <p:cNvSpPr/>
                <p:nvPr/>
              </p:nvSpPr>
              <p:spPr>
                <a:xfrm>
                  <a:off x="1402920" y="6049440"/>
                  <a:ext cx="2382840" cy="28080"/>
                </a:xfrm>
                <a:custGeom>
                  <a:avLst/>
                  <a:gdLst/>
                  <a:ahLst/>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13" name="Freeform: Shape 85"/>
                <p:cNvSpPr/>
                <p:nvPr/>
              </p:nvSpPr>
              <p:spPr>
                <a:xfrm>
                  <a:off x="1464120" y="6110280"/>
                  <a:ext cx="2260440" cy="28080"/>
                </a:xfrm>
                <a:custGeom>
                  <a:avLst/>
                  <a:gdLst/>
                  <a:ahLst/>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14" name="Freeform: Shape 84"/>
                <p:cNvSpPr/>
                <p:nvPr/>
              </p:nvSpPr>
              <p:spPr>
                <a:xfrm>
                  <a:off x="1526040" y="6170400"/>
                  <a:ext cx="2138400" cy="28800"/>
                </a:xfrm>
                <a:custGeom>
                  <a:avLst/>
                  <a:gdLst/>
                  <a:ahLst/>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15" name="Freeform: Shape 83"/>
                <p:cNvSpPr/>
                <p:nvPr/>
              </p:nvSpPr>
              <p:spPr>
                <a:xfrm>
                  <a:off x="1585440" y="6231240"/>
                  <a:ext cx="2017800" cy="28080"/>
                </a:xfrm>
                <a:custGeom>
                  <a:avLst/>
                  <a:gdLst/>
                  <a:ahLst/>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16" name="Freeform: Shape 82"/>
                <p:cNvSpPr/>
                <p:nvPr/>
              </p:nvSpPr>
              <p:spPr>
                <a:xfrm>
                  <a:off x="1646640" y="6292440"/>
                  <a:ext cx="1895400" cy="28080"/>
                </a:xfrm>
                <a:custGeom>
                  <a:avLst/>
                  <a:gdLst/>
                  <a:ahLst/>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17" name="Freeform: Shape 81"/>
                <p:cNvSpPr/>
                <p:nvPr/>
              </p:nvSpPr>
              <p:spPr>
                <a:xfrm>
                  <a:off x="1707840" y="6353280"/>
                  <a:ext cx="1773360" cy="28080"/>
                </a:xfrm>
                <a:custGeom>
                  <a:avLst/>
                  <a:gdLst/>
                  <a:ahLst/>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18" name="Freeform: Shape 80"/>
                <p:cNvSpPr/>
                <p:nvPr/>
              </p:nvSpPr>
              <p:spPr>
                <a:xfrm>
                  <a:off x="1769760" y="6413400"/>
                  <a:ext cx="1650960" cy="28800"/>
                </a:xfrm>
                <a:custGeom>
                  <a:avLst/>
                  <a:gdLst/>
                  <a:ahLst/>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19" name="Freeform: Shape 79"/>
                <p:cNvSpPr/>
                <p:nvPr/>
              </p:nvSpPr>
              <p:spPr>
                <a:xfrm>
                  <a:off x="1829160" y="6474240"/>
                  <a:ext cx="1530360" cy="28080"/>
                </a:xfrm>
                <a:custGeom>
                  <a:avLst/>
                  <a:gdLst/>
                  <a:ahLst/>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20" name="Freeform: Shape 78"/>
                <p:cNvSpPr/>
                <p:nvPr/>
              </p:nvSpPr>
              <p:spPr>
                <a:xfrm>
                  <a:off x="1890360" y="6535440"/>
                  <a:ext cx="1408320" cy="28080"/>
                </a:xfrm>
                <a:custGeom>
                  <a:avLst/>
                  <a:gdLst/>
                  <a:ahLst/>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21" name="Freeform: Shape 77"/>
                <p:cNvSpPr/>
                <p:nvPr/>
              </p:nvSpPr>
              <p:spPr>
                <a:xfrm>
                  <a:off x="1952280" y="6595560"/>
                  <a:ext cx="1285920" cy="28800"/>
                </a:xfrm>
                <a:custGeom>
                  <a:avLst/>
                  <a:gdLst/>
                  <a:ahLst/>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22" name="Freeform: Shape 76"/>
                <p:cNvSpPr/>
                <p:nvPr/>
              </p:nvSpPr>
              <p:spPr>
                <a:xfrm>
                  <a:off x="2013480" y="6656400"/>
                  <a:ext cx="1163520" cy="28800"/>
                </a:xfrm>
                <a:custGeom>
                  <a:avLst/>
                  <a:gdLst/>
                  <a:ahLst/>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23" name="Freeform: Shape 75"/>
                <p:cNvSpPr/>
                <p:nvPr/>
              </p:nvSpPr>
              <p:spPr>
                <a:xfrm>
                  <a:off x="2072880" y="6717240"/>
                  <a:ext cx="1042920" cy="28080"/>
                </a:xfrm>
                <a:custGeom>
                  <a:avLst/>
                  <a:gdLst/>
                  <a:ahLst/>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24" name="Freeform: Shape 72"/>
                <p:cNvSpPr/>
                <p:nvPr/>
              </p:nvSpPr>
              <p:spPr>
                <a:xfrm>
                  <a:off x="2134080" y="6778440"/>
                  <a:ext cx="920880" cy="28080"/>
                </a:xfrm>
                <a:custGeom>
                  <a:avLst/>
                  <a:gdLst/>
                  <a:ahLst/>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grpSp>
          <p:sp>
            <p:nvSpPr>
              <p:cNvPr id="825" name="Freeform: Shape 100"/>
              <p:cNvSpPr/>
              <p:nvPr/>
            </p:nvSpPr>
            <p:spPr>
              <a:xfrm>
                <a:off x="2960640" y="5801760"/>
                <a:ext cx="1074600" cy="1057680"/>
              </a:xfrm>
              <a:custGeom>
                <a:avLst/>
                <a:gdLst/>
                <a:ahLst/>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26" name="Freeform: Shape 132"/>
              <p:cNvSpPr/>
              <p:nvPr/>
            </p:nvSpPr>
            <p:spPr>
              <a:xfrm>
                <a:off x="-7560" y="2931120"/>
                <a:ext cx="1127520" cy="2869920"/>
              </a:xfrm>
              <a:custGeom>
                <a:avLst/>
                <a:gdLst/>
                <a:ahLst/>
                <a:cxnLst/>
                <a:rect l="l" t="t" r="r" b="b"/>
                <a:pathLst>
                  <a:path w="1128311" h="2870805">
                    <a:moveTo>
                      <a:pt x="1128311" y="0"/>
                    </a:moveTo>
                    <a:lnTo>
                      <a:pt x="1123909" y="2870805"/>
                    </a:lnTo>
                    <a:lnTo>
                      <a:pt x="0" y="1743443"/>
                    </a:lnTo>
                    <a:lnTo>
                      <a:pt x="0" y="1124856"/>
                    </a:lnTo>
                    <a:lnTo>
                      <a:pt x="1128311"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827" name="Freeform: Shape 154"/>
              <p:cNvSpPr/>
              <p:nvPr/>
            </p:nvSpPr>
            <p:spPr>
              <a:xfrm rot="13500000">
                <a:off x="126360" y="458640"/>
                <a:ext cx="2023560" cy="2023560"/>
              </a:xfrm>
              <a:custGeom>
                <a:avLst/>
                <a:gdLst/>
                <a:ahLst/>
                <a:cxnLst/>
                <a:rect l="l" t="t" r="r" b="b"/>
                <a:pathLst>
                  <a:path w="2024298" h="2024298">
                    <a:moveTo>
                      <a:pt x="2024298" y="2024298"/>
                    </a:moveTo>
                    <a:lnTo>
                      <a:pt x="0" y="0"/>
                    </a:lnTo>
                    <a:lnTo>
                      <a:pt x="40826" y="0"/>
                    </a:lnTo>
                    <a:lnTo>
                      <a:pt x="2024298" y="1983472"/>
                    </a:lnTo>
                    <a:lnTo>
                      <a:pt x="2024298" y="202429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28" name="Freeform: Shape 153"/>
              <p:cNvSpPr/>
              <p:nvPr/>
            </p:nvSpPr>
            <p:spPr>
              <a:xfrm rot="13500000">
                <a:off x="108720" y="501840"/>
                <a:ext cx="1937520" cy="1937520"/>
              </a:xfrm>
              <a:custGeom>
                <a:avLst/>
                <a:gdLst/>
                <a:ahLst/>
                <a:cxnLst/>
                <a:rect l="l" t="t" r="r" b="b"/>
                <a:pathLst>
                  <a:path w="1938109" h="1938109">
                    <a:moveTo>
                      <a:pt x="1938109" y="1938109"/>
                    </a:moveTo>
                    <a:lnTo>
                      <a:pt x="0" y="0"/>
                    </a:lnTo>
                    <a:lnTo>
                      <a:pt x="40826" y="0"/>
                    </a:lnTo>
                    <a:lnTo>
                      <a:pt x="1938109" y="1897283"/>
                    </a:lnTo>
                    <a:lnTo>
                      <a:pt x="1938109" y="193810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29" name="Freeform: Shape 152"/>
              <p:cNvSpPr/>
              <p:nvPr/>
            </p:nvSpPr>
            <p:spPr>
              <a:xfrm rot="13500000">
                <a:off x="90360" y="545040"/>
                <a:ext cx="1852200" cy="1851120"/>
              </a:xfrm>
              <a:custGeom>
                <a:avLst/>
                <a:gdLst/>
                <a:ahLst/>
                <a:cxnLst/>
                <a:rect l="l" t="t" r="r" b="b"/>
                <a:pathLst>
                  <a:path w="1853055" h="1851921">
                    <a:moveTo>
                      <a:pt x="1851921" y="1851921"/>
                    </a:moveTo>
                    <a:lnTo>
                      <a:pt x="0" y="0"/>
                    </a:lnTo>
                    <a:lnTo>
                      <a:pt x="40826" y="0"/>
                    </a:lnTo>
                    <a:lnTo>
                      <a:pt x="1853055" y="1811094"/>
                    </a:lnTo>
                    <a:lnTo>
                      <a:pt x="1851920" y="1811094"/>
                    </a:lnTo>
                    <a:lnTo>
                      <a:pt x="1851921" y="1851921"/>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30" name="Freeform: Shape 151"/>
              <p:cNvSpPr/>
              <p:nvPr/>
            </p:nvSpPr>
            <p:spPr>
              <a:xfrm rot="13500000">
                <a:off x="72720" y="588600"/>
                <a:ext cx="1766160" cy="1765080"/>
              </a:xfrm>
              <a:custGeom>
                <a:avLst/>
                <a:gdLst/>
                <a:ahLst/>
                <a:cxnLst/>
                <a:rect l="l" t="t" r="r" b="b"/>
                <a:pathLst>
                  <a:path w="1766866" h="1765732">
                    <a:moveTo>
                      <a:pt x="1765732" y="1765732"/>
                    </a:moveTo>
                    <a:lnTo>
                      <a:pt x="0" y="0"/>
                    </a:lnTo>
                    <a:lnTo>
                      <a:pt x="40826" y="0"/>
                    </a:lnTo>
                    <a:lnTo>
                      <a:pt x="1766866" y="1724906"/>
                    </a:lnTo>
                    <a:lnTo>
                      <a:pt x="1765731" y="1724906"/>
                    </a:lnTo>
                    <a:lnTo>
                      <a:pt x="1765732" y="1765732"/>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31" name="Freeform: Shape 150"/>
              <p:cNvSpPr/>
              <p:nvPr/>
            </p:nvSpPr>
            <p:spPr>
              <a:xfrm rot="13500000">
                <a:off x="55080" y="630720"/>
                <a:ext cx="1680120" cy="1680120"/>
              </a:xfrm>
              <a:custGeom>
                <a:avLst/>
                <a:gdLst/>
                <a:ahLst/>
                <a:cxnLst/>
                <a:rect l="l" t="t" r="r" b="b"/>
                <a:pathLst>
                  <a:path w="1680678" h="1680677">
                    <a:moveTo>
                      <a:pt x="1680678" y="1680677"/>
                    </a:moveTo>
                    <a:lnTo>
                      <a:pt x="0" y="0"/>
                    </a:lnTo>
                    <a:lnTo>
                      <a:pt x="40826" y="0"/>
                    </a:lnTo>
                    <a:lnTo>
                      <a:pt x="1680678" y="1639851"/>
                    </a:lnTo>
                    <a:lnTo>
                      <a:pt x="1680678" y="168067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32" name="Freeform: Shape 149"/>
              <p:cNvSpPr/>
              <p:nvPr/>
            </p:nvSpPr>
            <p:spPr>
              <a:xfrm rot="13500000">
                <a:off x="37440" y="673560"/>
                <a:ext cx="1593720" cy="1593720"/>
              </a:xfrm>
              <a:custGeom>
                <a:avLst/>
                <a:gdLst/>
                <a:ahLst/>
                <a:cxnLst/>
                <a:rect l="l" t="t" r="r" b="b"/>
                <a:pathLst>
                  <a:path w="1594489" h="1594489">
                    <a:moveTo>
                      <a:pt x="1594489" y="1594489"/>
                    </a:moveTo>
                    <a:lnTo>
                      <a:pt x="0" y="0"/>
                    </a:lnTo>
                    <a:lnTo>
                      <a:pt x="40826" y="0"/>
                    </a:lnTo>
                    <a:lnTo>
                      <a:pt x="1594489" y="1553663"/>
                    </a:lnTo>
                    <a:lnTo>
                      <a:pt x="1594489" y="159448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33" name="Freeform: Shape 148"/>
              <p:cNvSpPr/>
              <p:nvPr/>
            </p:nvSpPr>
            <p:spPr>
              <a:xfrm rot="13500000">
                <a:off x="19080" y="717120"/>
                <a:ext cx="1508760" cy="1507680"/>
              </a:xfrm>
              <a:custGeom>
                <a:avLst/>
                <a:gdLst/>
                <a:ahLst/>
                <a:cxnLst/>
                <a:rect l="l" t="t" r="r" b="b"/>
                <a:pathLst>
                  <a:path w="1509435" h="1508300">
                    <a:moveTo>
                      <a:pt x="1508301" y="1508300"/>
                    </a:moveTo>
                    <a:lnTo>
                      <a:pt x="0" y="0"/>
                    </a:lnTo>
                    <a:lnTo>
                      <a:pt x="40826" y="0"/>
                    </a:lnTo>
                    <a:lnTo>
                      <a:pt x="1509435" y="1467474"/>
                    </a:lnTo>
                    <a:lnTo>
                      <a:pt x="1508301" y="1467474"/>
                    </a:lnTo>
                    <a:lnTo>
                      <a:pt x="1508301" y="150830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34" name="Freeform: Shape 147"/>
              <p:cNvSpPr/>
              <p:nvPr/>
            </p:nvSpPr>
            <p:spPr>
              <a:xfrm rot="13500000">
                <a:off x="2160" y="759240"/>
                <a:ext cx="1422360" cy="1422360"/>
              </a:xfrm>
              <a:custGeom>
                <a:avLst/>
                <a:gdLst/>
                <a:ahLst/>
                <a:cxnLst/>
                <a:rect l="l" t="t" r="r" b="b"/>
                <a:pathLst>
                  <a:path w="1423246" h="1423247">
                    <a:moveTo>
                      <a:pt x="1423246" y="1423247"/>
                    </a:moveTo>
                    <a:lnTo>
                      <a:pt x="0" y="0"/>
                    </a:lnTo>
                    <a:lnTo>
                      <a:pt x="40825" y="0"/>
                    </a:lnTo>
                    <a:lnTo>
                      <a:pt x="1423246" y="1382420"/>
                    </a:lnTo>
                    <a:lnTo>
                      <a:pt x="1423246" y="142324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35" name="Freeform: Shape 146"/>
              <p:cNvSpPr/>
              <p:nvPr/>
            </p:nvSpPr>
            <p:spPr>
              <a:xfrm rot="13500000">
                <a:off x="-15120" y="802800"/>
                <a:ext cx="1336320" cy="1336320"/>
              </a:xfrm>
              <a:custGeom>
                <a:avLst/>
                <a:gdLst/>
                <a:ahLst/>
                <a:cxnLst/>
                <a:rect l="l" t="t" r="r" b="b"/>
                <a:pathLst>
                  <a:path w="1337057" h="1337057">
                    <a:moveTo>
                      <a:pt x="1337057" y="1337057"/>
                    </a:moveTo>
                    <a:lnTo>
                      <a:pt x="0" y="0"/>
                    </a:lnTo>
                    <a:lnTo>
                      <a:pt x="40826" y="0"/>
                    </a:lnTo>
                    <a:lnTo>
                      <a:pt x="1337057" y="1296231"/>
                    </a:lnTo>
                    <a:lnTo>
                      <a:pt x="1337057" y="133705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36" name="Freeform: Shape 145"/>
              <p:cNvSpPr/>
              <p:nvPr/>
            </p:nvSpPr>
            <p:spPr>
              <a:xfrm rot="13500000">
                <a:off x="-33480" y="844920"/>
                <a:ext cx="1250280" cy="1250280"/>
              </a:xfrm>
              <a:custGeom>
                <a:avLst/>
                <a:gdLst/>
                <a:ahLst/>
                <a:cxnLst/>
                <a:rect l="l" t="t" r="r" b="b"/>
                <a:pathLst>
                  <a:path w="1250869" h="1250869">
                    <a:moveTo>
                      <a:pt x="1250869" y="1250869"/>
                    </a:moveTo>
                    <a:lnTo>
                      <a:pt x="0" y="0"/>
                    </a:lnTo>
                    <a:lnTo>
                      <a:pt x="40825" y="0"/>
                    </a:lnTo>
                    <a:lnTo>
                      <a:pt x="1250869" y="1210042"/>
                    </a:lnTo>
                    <a:lnTo>
                      <a:pt x="1250869" y="125086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37" name="Freeform: Shape 144"/>
              <p:cNvSpPr/>
              <p:nvPr/>
            </p:nvSpPr>
            <p:spPr>
              <a:xfrm rot="13500000">
                <a:off x="-51120" y="889200"/>
                <a:ext cx="1164960" cy="1163880"/>
              </a:xfrm>
              <a:custGeom>
                <a:avLst/>
                <a:gdLst/>
                <a:ahLst/>
                <a:cxnLst/>
                <a:rect l="l" t="t" r="r" b="b"/>
                <a:pathLst>
                  <a:path w="1165814" h="1164680">
                    <a:moveTo>
                      <a:pt x="1164680" y="1164680"/>
                    </a:moveTo>
                    <a:lnTo>
                      <a:pt x="0" y="1"/>
                    </a:lnTo>
                    <a:lnTo>
                      <a:pt x="40825" y="0"/>
                    </a:lnTo>
                    <a:lnTo>
                      <a:pt x="1165814" y="1123854"/>
                    </a:lnTo>
                    <a:lnTo>
                      <a:pt x="1164680" y="1123854"/>
                    </a:lnTo>
                    <a:lnTo>
                      <a:pt x="1164680" y="116468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38" name="Freeform: Shape 143"/>
              <p:cNvSpPr/>
              <p:nvPr/>
            </p:nvSpPr>
            <p:spPr>
              <a:xfrm rot="13500000">
                <a:off x="-68400" y="931320"/>
                <a:ext cx="1078920" cy="1078920"/>
              </a:xfrm>
              <a:custGeom>
                <a:avLst/>
                <a:gdLst/>
                <a:ahLst/>
                <a:cxnLst/>
                <a:rect l="l" t="t" r="r" b="b"/>
                <a:pathLst>
                  <a:path w="1079626" h="1079626">
                    <a:moveTo>
                      <a:pt x="1079626" y="1079626"/>
                    </a:moveTo>
                    <a:lnTo>
                      <a:pt x="0" y="1"/>
                    </a:lnTo>
                    <a:lnTo>
                      <a:pt x="40826" y="0"/>
                    </a:lnTo>
                    <a:lnTo>
                      <a:pt x="1079626" y="1038800"/>
                    </a:lnTo>
                    <a:lnTo>
                      <a:pt x="1079626" y="1079626"/>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39" name="Freeform: Shape 142"/>
              <p:cNvSpPr/>
              <p:nvPr/>
            </p:nvSpPr>
            <p:spPr>
              <a:xfrm rot="13500000">
                <a:off x="-86400" y="973800"/>
                <a:ext cx="992880" cy="992880"/>
              </a:xfrm>
              <a:custGeom>
                <a:avLst/>
                <a:gdLst/>
                <a:ahLst/>
                <a:cxnLst/>
                <a:rect l="l" t="t" r="r" b="b"/>
                <a:pathLst>
                  <a:path w="993437" h="993438">
                    <a:moveTo>
                      <a:pt x="993437" y="993438"/>
                    </a:moveTo>
                    <a:lnTo>
                      <a:pt x="0" y="0"/>
                    </a:lnTo>
                    <a:lnTo>
                      <a:pt x="40825" y="1"/>
                    </a:lnTo>
                    <a:lnTo>
                      <a:pt x="993437" y="952612"/>
                    </a:lnTo>
                    <a:lnTo>
                      <a:pt x="993437" y="99343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40" name="Freeform: Shape 141"/>
              <p:cNvSpPr/>
              <p:nvPr/>
            </p:nvSpPr>
            <p:spPr>
              <a:xfrm rot="13500000">
                <a:off x="-104760" y="1018080"/>
                <a:ext cx="907560" cy="906480"/>
              </a:xfrm>
              <a:custGeom>
                <a:avLst/>
                <a:gdLst/>
                <a:ahLst/>
                <a:cxnLst/>
                <a:rect l="l" t="t" r="r" b="b"/>
                <a:pathLst>
                  <a:path w="908383" h="907248">
                    <a:moveTo>
                      <a:pt x="907249" y="907248"/>
                    </a:moveTo>
                    <a:lnTo>
                      <a:pt x="0" y="0"/>
                    </a:lnTo>
                    <a:lnTo>
                      <a:pt x="40827" y="0"/>
                    </a:lnTo>
                    <a:lnTo>
                      <a:pt x="908383" y="866422"/>
                    </a:lnTo>
                    <a:lnTo>
                      <a:pt x="907249" y="866422"/>
                    </a:lnTo>
                    <a:lnTo>
                      <a:pt x="907249" y="90724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41" name="Freeform: Shape 140"/>
              <p:cNvSpPr/>
              <p:nvPr/>
            </p:nvSpPr>
            <p:spPr>
              <a:xfrm rot="13500000">
                <a:off x="-122400" y="1060200"/>
                <a:ext cx="821520" cy="820440"/>
              </a:xfrm>
              <a:custGeom>
                <a:avLst/>
                <a:gdLst/>
                <a:ahLst/>
                <a:cxnLst/>
                <a:rect l="l" t="t" r="r" b="b"/>
                <a:pathLst>
                  <a:path w="822195" h="821061">
                    <a:moveTo>
                      <a:pt x="821060" y="821061"/>
                    </a:moveTo>
                    <a:lnTo>
                      <a:pt x="0" y="0"/>
                    </a:lnTo>
                    <a:lnTo>
                      <a:pt x="40826" y="1"/>
                    </a:lnTo>
                    <a:lnTo>
                      <a:pt x="822195" y="780235"/>
                    </a:lnTo>
                    <a:lnTo>
                      <a:pt x="821060" y="780235"/>
                    </a:lnTo>
                    <a:lnTo>
                      <a:pt x="821060" y="821061"/>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42" name="Freeform: Shape 139"/>
              <p:cNvSpPr/>
              <p:nvPr/>
            </p:nvSpPr>
            <p:spPr>
              <a:xfrm rot="13500000">
                <a:off x="-139680" y="1103040"/>
                <a:ext cx="735120" cy="735120"/>
              </a:xfrm>
              <a:custGeom>
                <a:avLst/>
                <a:gdLst/>
                <a:ahLst/>
                <a:cxnLst/>
                <a:rect l="l" t="t" r="r" b="b"/>
                <a:pathLst>
                  <a:path w="736006" h="736005">
                    <a:moveTo>
                      <a:pt x="736005" y="736005"/>
                    </a:moveTo>
                    <a:lnTo>
                      <a:pt x="0" y="0"/>
                    </a:lnTo>
                    <a:lnTo>
                      <a:pt x="40826" y="0"/>
                    </a:lnTo>
                    <a:lnTo>
                      <a:pt x="736006" y="695179"/>
                    </a:lnTo>
                    <a:lnTo>
                      <a:pt x="736005" y="736005"/>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43" name="Freeform: Shape 138"/>
              <p:cNvSpPr/>
              <p:nvPr/>
            </p:nvSpPr>
            <p:spPr>
              <a:xfrm rot="13500000">
                <a:off x="-157320" y="1146240"/>
                <a:ext cx="649080" cy="649080"/>
              </a:xfrm>
              <a:custGeom>
                <a:avLst/>
                <a:gdLst/>
                <a:ahLst/>
                <a:cxnLst/>
                <a:rect l="l" t="t" r="r" b="b"/>
                <a:pathLst>
                  <a:path w="649817" h="649817">
                    <a:moveTo>
                      <a:pt x="649817" y="649817"/>
                    </a:moveTo>
                    <a:lnTo>
                      <a:pt x="0" y="0"/>
                    </a:lnTo>
                    <a:lnTo>
                      <a:pt x="40826" y="0"/>
                    </a:lnTo>
                    <a:lnTo>
                      <a:pt x="649817" y="608990"/>
                    </a:lnTo>
                    <a:lnTo>
                      <a:pt x="649817" y="64981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44" name="Freeform: Shape 137"/>
              <p:cNvSpPr/>
              <p:nvPr/>
            </p:nvSpPr>
            <p:spPr>
              <a:xfrm rot="13500000">
                <a:off x="-175680" y="1189440"/>
                <a:ext cx="564120" cy="563040"/>
              </a:xfrm>
              <a:custGeom>
                <a:avLst/>
                <a:gdLst/>
                <a:ahLst/>
                <a:cxnLst/>
                <a:rect l="l" t="t" r="r" b="b"/>
                <a:pathLst>
                  <a:path w="564761" h="563628">
                    <a:moveTo>
                      <a:pt x="563628" y="563628"/>
                    </a:moveTo>
                    <a:lnTo>
                      <a:pt x="0" y="0"/>
                    </a:lnTo>
                    <a:lnTo>
                      <a:pt x="40826" y="0"/>
                    </a:lnTo>
                    <a:lnTo>
                      <a:pt x="564761" y="522802"/>
                    </a:lnTo>
                    <a:lnTo>
                      <a:pt x="563629" y="522802"/>
                    </a:lnTo>
                    <a:lnTo>
                      <a:pt x="563628" y="56362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45" name="Freeform: Shape 136"/>
              <p:cNvSpPr/>
              <p:nvPr/>
            </p:nvSpPr>
            <p:spPr>
              <a:xfrm rot="13500000">
                <a:off x="-193680" y="1232280"/>
                <a:ext cx="477720" cy="476640"/>
              </a:xfrm>
              <a:custGeom>
                <a:avLst/>
                <a:gdLst/>
                <a:ahLst/>
                <a:cxnLst/>
                <a:rect l="l" t="t" r="r" b="b"/>
                <a:pathLst>
                  <a:path w="478574" h="477440">
                    <a:moveTo>
                      <a:pt x="478574" y="477440"/>
                    </a:moveTo>
                    <a:lnTo>
                      <a:pt x="0" y="0"/>
                    </a:lnTo>
                    <a:lnTo>
                      <a:pt x="40826" y="0"/>
                    </a:lnTo>
                    <a:lnTo>
                      <a:pt x="478573" y="437747"/>
                    </a:lnTo>
                    <a:lnTo>
                      <a:pt x="478574" y="47744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846" name="Freeform: Shape 162"/>
              <p:cNvSpPr/>
              <p:nvPr/>
            </p:nvSpPr>
            <p:spPr>
              <a:xfrm>
                <a:off x="2202480" y="6829200"/>
                <a:ext cx="918360" cy="28080"/>
              </a:xfrm>
              <a:custGeom>
                <a:avLst/>
                <a:gdLst/>
                <a:ahLst/>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47" name="Freeform: Shape 183"/>
              <p:cNvSpPr/>
              <p:nvPr/>
            </p:nvSpPr>
            <p:spPr>
              <a:xfrm>
                <a:off x="1089360" y="5806080"/>
                <a:ext cx="29520" cy="1051200"/>
              </a:xfrm>
              <a:custGeom>
                <a:avLst/>
                <a:gdLst/>
                <a:ahLst/>
                <a:cxnLst/>
                <a:rect l="l" t="t" r="r" b="b"/>
                <a:pathLst>
                  <a:path w="30139" h="1051915">
                    <a:moveTo>
                      <a:pt x="28833" y="0"/>
                    </a:moveTo>
                    <a:lnTo>
                      <a:pt x="30139" y="1051915"/>
                    </a:lnTo>
                    <a:lnTo>
                      <a:pt x="1271" y="1051915"/>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48" name="Freeform: Shape 182"/>
              <p:cNvSpPr/>
              <p:nvPr/>
            </p:nvSpPr>
            <p:spPr>
              <a:xfrm>
                <a:off x="1028520" y="5867280"/>
                <a:ext cx="29520" cy="990000"/>
              </a:xfrm>
              <a:custGeom>
                <a:avLst/>
                <a:gdLst/>
                <a:ahLst/>
                <a:cxnLst/>
                <a:rect l="l" t="t" r="r" b="b"/>
                <a:pathLst>
                  <a:path w="30064" h="990894">
                    <a:moveTo>
                      <a:pt x="28833" y="0"/>
                    </a:moveTo>
                    <a:lnTo>
                      <a:pt x="30064" y="990894"/>
                    </a:lnTo>
                    <a:lnTo>
                      <a:pt x="1195" y="990894"/>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49" name="Freeform: Shape 181"/>
              <p:cNvSpPr/>
              <p:nvPr/>
            </p:nvSpPr>
            <p:spPr>
              <a:xfrm>
                <a:off x="967680" y="5928840"/>
                <a:ext cx="30240" cy="928440"/>
              </a:xfrm>
              <a:custGeom>
                <a:avLst/>
                <a:gdLst/>
                <a:ahLst/>
                <a:cxnLst/>
                <a:rect l="l" t="t" r="r" b="b"/>
                <a:pathLst>
                  <a:path w="30790" h="929074">
                    <a:moveTo>
                      <a:pt x="29636" y="0"/>
                    </a:moveTo>
                    <a:lnTo>
                      <a:pt x="30790" y="929074"/>
                    </a:lnTo>
                    <a:lnTo>
                      <a:pt x="1401" y="929074"/>
                    </a:lnTo>
                    <a:lnTo>
                      <a:pt x="0" y="28104"/>
                    </a:lnTo>
                    <a:lnTo>
                      <a:pt x="803" y="28905"/>
                    </a:lnTo>
                    <a:lnTo>
                      <a:pt x="29636"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50" name="Freeform: Shape 180"/>
              <p:cNvSpPr/>
              <p:nvPr/>
            </p:nvSpPr>
            <p:spPr>
              <a:xfrm>
                <a:off x="906840" y="5990040"/>
                <a:ext cx="29880" cy="867240"/>
              </a:xfrm>
              <a:custGeom>
                <a:avLst/>
                <a:gdLst/>
                <a:ahLst/>
                <a:cxnLst/>
                <a:rect l="l" t="t" r="r" b="b"/>
                <a:pathLst>
                  <a:path w="30713" h="868053">
                    <a:moveTo>
                      <a:pt x="29635" y="0"/>
                    </a:moveTo>
                    <a:lnTo>
                      <a:pt x="30713" y="868053"/>
                    </a:lnTo>
                    <a:lnTo>
                      <a:pt x="1319" y="868053"/>
                    </a:lnTo>
                    <a:lnTo>
                      <a:pt x="0" y="28103"/>
                    </a:lnTo>
                    <a:lnTo>
                      <a:pt x="802"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51" name="Freeform: Shape 179"/>
              <p:cNvSpPr/>
              <p:nvPr/>
            </p:nvSpPr>
            <p:spPr>
              <a:xfrm>
                <a:off x="846720" y="6049440"/>
                <a:ext cx="29160" cy="807840"/>
              </a:xfrm>
              <a:custGeom>
                <a:avLst/>
                <a:gdLst/>
                <a:ahLst/>
                <a:cxnLst/>
                <a:rect l="l" t="t" r="r" b="b"/>
                <a:pathLst>
                  <a:path w="29838" h="808636">
                    <a:moveTo>
                      <a:pt x="28833" y="0"/>
                    </a:moveTo>
                    <a:lnTo>
                      <a:pt x="29838" y="808636"/>
                    </a:lnTo>
                    <a:lnTo>
                      <a:pt x="969" y="808636"/>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52" name="Freeform: Shape 178"/>
              <p:cNvSpPr/>
              <p:nvPr/>
            </p:nvSpPr>
            <p:spPr>
              <a:xfrm>
                <a:off x="785880" y="6110280"/>
                <a:ext cx="29160" cy="747000"/>
              </a:xfrm>
              <a:custGeom>
                <a:avLst/>
                <a:gdLst/>
                <a:ahLst/>
                <a:cxnLst/>
                <a:rect l="l" t="t" r="r" b="b"/>
                <a:pathLst>
                  <a:path w="29761" h="747617">
                    <a:moveTo>
                      <a:pt x="28832" y="0"/>
                    </a:moveTo>
                    <a:lnTo>
                      <a:pt x="29761" y="747617"/>
                    </a:lnTo>
                    <a:lnTo>
                      <a:pt x="893" y="747617"/>
                    </a:lnTo>
                    <a:lnTo>
                      <a:pt x="0" y="28905"/>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53" name="Freeform: Shape 177"/>
              <p:cNvSpPr/>
              <p:nvPr/>
            </p:nvSpPr>
            <p:spPr>
              <a:xfrm>
                <a:off x="725040" y="6172200"/>
                <a:ext cx="29880" cy="685080"/>
              </a:xfrm>
              <a:custGeom>
                <a:avLst/>
                <a:gdLst/>
                <a:ahLst/>
                <a:cxnLst/>
                <a:rect l="l" t="t" r="r" b="b"/>
                <a:pathLst>
                  <a:path w="30487" h="685795">
                    <a:moveTo>
                      <a:pt x="29635" y="0"/>
                    </a:moveTo>
                    <a:lnTo>
                      <a:pt x="30487" y="685795"/>
                    </a:lnTo>
                    <a:lnTo>
                      <a:pt x="1071" y="685795"/>
                    </a:lnTo>
                    <a:lnTo>
                      <a:pt x="0" y="28103"/>
                    </a:lnTo>
                    <a:lnTo>
                      <a:pt x="803"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54" name="Freeform: Shape 176"/>
              <p:cNvSpPr/>
              <p:nvPr/>
            </p:nvSpPr>
            <p:spPr>
              <a:xfrm>
                <a:off x="664920" y="6231600"/>
                <a:ext cx="28800" cy="625680"/>
              </a:xfrm>
              <a:custGeom>
                <a:avLst/>
                <a:gdLst/>
                <a:ahLst/>
                <a:cxnLst/>
                <a:rect l="l" t="t" r="r" b="b"/>
                <a:pathLst>
                  <a:path w="29611" h="626379">
                    <a:moveTo>
                      <a:pt x="28833" y="0"/>
                    </a:moveTo>
                    <a:lnTo>
                      <a:pt x="29611" y="626379"/>
                    </a:lnTo>
                    <a:lnTo>
                      <a:pt x="742" y="626379"/>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55" name="Freeform: Shape 175"/>
              <p:cNvSpPr/>
              <p:nvPr/>
            </p:nvSpPr>
            <p:spPr>
              <a:xfrm>
                <a:off x="604080" y="6292800"/>
                <a:ext cx="28800" cy="564480"/>
              </a:xfrm>
              <a:custGeom>
                <a:avLst/>
                <a:gdLst/>
                <a:ahLst/>
                <a:cxnLst/>
                <a:rect l="l" t="t" r="r" b="b"/>
                <a:pathLst>
                  <a:path w="29535" h="565359">
                    <a:moveTo>
                      <a:pt x="28833" y="0"/>
                    </a:moveTo>
                    <a:lnTo>
                      <a:pt x="29535" y="565359"/>
                    </a:lnTo>
                    <a:lnTo>
                      <a:pt x="666" y="565359"/>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56" name="Freeform: Shape 174"/>
              <p:cNvSpPr/>
              <p:nvPr/>
            </p:nvSpPr>
            <p:spPr>
              <a:xfrm>
                <a:off x="543240" y="6353640"/>
                <a:ext cx="28800" cy="503640"/>
              </a:xfrm>
              <a:custGeom>
                <a:avLst/>
                <a:gdLst/>
                <a:ahLst/>
                <a:cxnLst/>
                <a:rect l="l" t="t" r="r" b="b"/>
                <a:pathLst>
                  <a:path w="29460" h="504339">
                    <a:moveTo>
                      <a:pt x="28833" y="0"/>
                    </a:moveTo>
                    <a:lnTo>
                      <a:pt x="29460" y="504339"/>
                    </a:lnTo>
                    <a:lnTo>
                      <a:pt x="591" y="504339"/>
                    </a:lnTo>
                    <a:lnTo>
                      <a:pt x="0" y="28905"/>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57" name="Freeform: Shape 173"/>
              <p:cNvSpPr/>
              <p:nvPr/>
            </p:nvSpPr>
            <p:spPr>
              <a:xfrm>
                <a:off x="482400" y="6415560"/>
                <a:ext cx="29520" cy="441720"/>
              </a:xfrm>
              <a:custGeom>
                <a:avLst/>
                <a:gdLst/>
                <a:ahLst/>
                <a:cxnLst/>
                <a:rect l="l" t="t" r="r" b="b"/>
                <a:pathLst>
                  <a:path w="30185" h="442518">
                    <a:moveTo>
                      <a:pt x="29635" y="0"/>
                    </a:moveTo>
                    <a:lnTo>
                      <a:pt x="30185" y="442518"/>
                    </a:lnTo>
                    <a:lnTo>
                      <a:pt x="724" y="442518"/>
                    </a:lnTo>
                    <a:lnTo>
                      <a:pt x="0" y="28104"/>
                    </a:lnTo>
                    <a:lnTo>
                      <a:pt x="803" y="28905"/>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58" name="Freeform: Shape 172"/>
              <p:cNvSpPr/>
              <p:nvPr/>
            </p:nvSpPr>
            <p:spPr>
              <a:xfrm>
                <a:off x="422280" y="6474960"/>
                <a:ext cx="28440" cy="382320"/>
              </a:xfrm>
              <a:custGeom>
                <a:avLst/>
                <a:gdLst/>
                <a:ahLst/>
                <a:cxnLst/>
                <a:rect l="l" t="t" r="r" b="b"/>
                <a:pathLst>
                  <a:path w="29308" h="383101">
                    <a:moveTo>
                      <a:pt x="28832" y="0"/>
                    </a:moveTo>
                    <a:lnTo>
                      <a:pt x="29308" y="383101"/>
                    </a:lnTo>
                    <a:lnTo>
                      <a:pt x="440" y="383101"/>
                    </a:lnTo>
                    <a:lnTo>
                      <a:pt x="0" y="28904"/>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59" name="Freeform: Shape 171"/>
              <p:cNvSpPr/>
              <p:nvPr/>
            </p:nvSpPr>
            <p:spPr>
              <a:xfrm>
                <a:off x="361440" y="6535800"/>
                <a:ext cx="28440" cy="321480"/>
              </a:xfrm>
              <a:custGeom>
                <a:avLst/>
                <a:gdLst/>
                <a:ahLst/>
                <a:cxnLst/>
                <a:rect l="l" t="t" r="r" b="b"/>
                <a:pathLst>
                  <a:path w="29233" h="322081">
                    <a:moveTo>
                      <a:pt x="28833" y="0"/>
                    </a:moveTo>
                    <a:lnTo>
                      <a:pt x="29233" y="322081"/>
                    </a:lnTo>
                    <a:lnTo>
                      <a:pt x="364" y="322081"/>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60" name="Freeform: Shape 170"/>
              <p:cNvSpPr/>
              <p:nvPr/>
            </p:nvSpPr>
            <p:spPr>
              <a:xfrm>
                <a:off x="300600" y="6597720"/>
                <a:ext cx="29160" cy="259560"/>
              </a:xfrm>
              <a:custGeom>
                <a:avLst/>
                <a:gdLst/>
                <a:ahLst/>
                <a:cxnLst/>
                <a:rect l="l" t="t" r="r" b="b"/>
                <a:pathLst>
                  <a:path w="29959" h="260260">
                    <a:moveTo>
                      <a:pt x="29636" y="0"/>
                    </a:moveTo>
                    <a:lnTo>
                      <a:pt x="29959" y="260260"/>
                    </a:lnTo>
                    <a:lnTo>
                      <a:pt x="440" y="260260"/>
                    </a:lnTo>
                    <a:lnTo>
                      <a:pt x="0" y="28104"/>
                    </a:lnTo>
                    <a:lnTo>
                      <a:pt x="803" y="28904"/>
                    </a:lnTo>
                    <a:lnTo>
                      <a:pt x="29636"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61" name="Freeform: Shape 169"/>
              <p:cNvSpPr/>
              <p:nvPr/>
            </p:nvSpPr>
            <p:spPr>
              <a:xfrm>
                <a:off x="239400" y="6658920"/>
                <a:ext cx="29160" cy="198360"/>
              </a:xfrm>
              <a:custGeom>
                <a:avLst/>
                <a:gdLst/>
                <a:ahLst/>
                <a:cxnLst/>
                <a:rect l="l" t="t" r="r" b="b"/>
                <a:pathLst>
                  <a:path w="29882" h="199240">
                    <a:moveTo>
                      <a:pt x="29635" y="0"/>
                    </a:moveTo>
                    <a:lnTo>
                      <a:pt x="29882" y="199240"/>
                    </a:lnTo>
                    <a:lnTo>
                      <a:pt x="337" y="199240"/>
                    </a:lnTo>
                    <a:lnTo>
                      <a:pt x="0" y="28103"/>
                    </a:lnTo>
                    <a:lnTo>
                      <a:pt x="803"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62" name="Freeform: Shape 168"/>
              <p:cNvSpPr/>
              <p:nvPr/>
            </p:nvSpPr>
            <p:spPr>
              <a:xfrm>
                <a:off x="179640" y="6718320"/>
                <a:ext cx="28440" cy="138960"/>
              </a:xfrm>
              <a:custGeom>
                <a:avLst/>
                <a:gdLst/>
                <a:ahLst/>
                <a:cxnLst/>
                <a:rect l="l" t="t" r="r" b="b"/>
                <a:pathLst>
                  <a:path w="29006" h="139823">
                    <a:moveTo>
                      <a:pt x="28832" y="0"/>
                    </a:moveTo>
                    <a:lnTo>
                      <a:pt x="29006" y="139823"/>
                    </a:lnTo>
                    <a:lnTo>
                      <a:pt x="138" y="139823"/>
                    </a:lnTo>
                    <a:lnTo>
                      <a:pt x="0" y="28904"/>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63" name="Freeform: Shape 167"/>
              <p:cNvSpPr/>
              <p:nvPr/>
            </p:nvSpPr>
            <p:spPr>
              <a:xfrm>
                <a:off x="118800" y="6779160"/>
                <a:ext cx="28080" cy="78120"/>
              </a:xfrm>
              <a:custGeom>
                <a:avLst/>
                <a:gdLst/>
                <a:ahLst/>
                <a:cxnLst/>
                <a:rect l="l" t="t" r="r" b="b"/>
                <a:pathLst>
                  <a:path w="28931" h="78803">
                    <a:moveTo>
                      <a:pt x="28833" y="0"/>
                    </a:moveTo>
                    <a:lnTo>
                      <a:pt x="28931" y="78803"/>
                    </a:lnTo>
                    <a:lnTo>
                      <a:pt x="62" y="78803"/>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864" name="Freeform: Shape 166"/>
              <p:cNvSpPr/>
              <p:nvPr/>
            </p:nvSpPr>
            <p:spPr>
              <a:xfrm>
                <a:off x="70560" y="6841080"/>
                <a:ext cx="16200" cy="16200"/>
              </a:xfrm>
              <a:custGeom>
                <a:avLst/>
                <a:gdLst/>
                <a:ahLst/>
                <a:cxnLst/>
                <a:rect l="l" t="t" r="r" b="b"/>
                <a:pathLst>
                  <a:path w="16961" h="16982">
                    <a:moveTo>
                      <a:pt x="16940" y="0"/>
                    </a:moveTo>
                    <a:lnTo>
                      <a:pt x="16961" y="16982"/>
                    </a:lnTo>
                    <a:lnTo>
                      <a:pt x="0" y="16982"/>
                    </a:lnTo>
                    <a:lnTo>
                      <a:pt x="16940"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grpSp>
      </p:grpSp>
      <p:sp>
        <p:nvSpPr>
          <p:cNvPr id="865" name="PlaceHolder 1"/>
          <p:cNvSpPr>
            <a:spLocks noGrp="1"/>
          </p:cNvSpPr>
          <p:nvPr>
            <p:ph type="ftr" idx="31"/>
          </p:nvPr>
        </p:nvSpPr>
        <p:spPr>
          <a:xfrm>
            <a:off x="743616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&lt;footer&gt;</a:t>
            </a:r>
            <a:endParaRPr lang="en-IN" sz="1000" b="0" strike="noStrike" spc="-1">
              <a:latin typeface="Times New Roman"/>
            </a:endParaRPr>
          </a:p>
        </p:txBody>
      </p:sp>
      <p:sp>
        <p:nvSpPr>
          <p:cNvPr id="866" name="PlaceHolder 2"/>
          <p:cNvSpPr>
            <a:spLocks noGrp="1"/>
          </p:cNvSpPr>
          <p:nvPr>
            <p:ph type="sldNum" idx="32"/>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354D891D-6554-49FF-B973-AC3D7E410781}" type="slidenum">
              <a:rPr lang="en-US" sz="1000" b="0" strike="noStrike" spc="-1">
                <a:solidFill>
                  <a:srgbClr val="A8A8A8"/>
                </a:solidFill>
                <a:latin typeface="Avenir Next LT Pro"/>
              </a:rPr>
              <a:t>‹#›</a:t>
            </a:fld>
            <a:endParaRPr lang="en-IN" sz="1000" b="0" strike="noStrike" spc="-1">
              <a:latin typeface="Times New Roman"/>
            </a:endParaRPr>
          </a:p>
        </p:txBody>
      </p:sp>
      <p:sp>
        <p:nvSpPr>
          <p:cNvPr id="867" name="PlaceHolder 3"/>
          <p:cNvSpPr>
            <a:spLocks noGrp="1"/>
          </p:cNvSpPr>
          <p:nvPr>
            <p:ph type="dt" idx="33"/>
          </p:nvPr>
        </p:nvSpPr>
        <p:spPr>
          <a:xfrm>
            <a:off x="4937760" y="63532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868"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869"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rgbClr val="BFBBC7"/>
        </a:solidFill>
        <a:effectLst/>
      </p:bgPr>
    </p:bg>
    <p:spTree>
      <p:nvGrpSpPr>
        <p:cNvPr id="1" name=""/>
        <p:cNvGrpSpPr/>
        <p:nvPr/>
      </p:nvGrpSpPr>
      <p:grpSpPr>
        <a:xfrm>
          <a:off x="0" y="0"/>
          <a:ext cx="0" cy="0"/>
          <a:chOff x="0" y="0"/>
          <a:chExt cx="0" cy="0"/>
        </a:xfrm>
      </p:grpSpPr>
      <p:grpSp>
        <p:nvGrpSpPr>
          <p:cNvPr id="906" name="Group 3"/>
          <p:cNvGrpSpPr/>
          <p:nvPr/>
        </p:nvGrpSpPr>
        <p:grpSpPr>
          <a:xfrm>
            <a:off x="-292680" y="-1403280"/>
            <a:ext cx="5761440" cy="8262720"/>
            <a:chOff x="-292680" y="-1403280"/>
            <a:chExt cx="5761440" cy="8262720"/>
          </a:xfrm>
        </p:grpSpPr>
        <p:pic>
          <p:nvPicPr>
            <p:cNvPr id="907" name="Graphic 25"/>
            <p:cNvPicPr/>
            <p:nvPr/>
          </p:nvPicPr>
          <p:blipFill>
            <a:blip r:embed="rId14"/>
            <a:stretch/>
          </p:blipFill>
          <p:spPr>
            <a:xfrm rot="8097600">
              <a:off x="1570680" y="-982800"/>
              <a:ext cx="2029320" cy="2029320"/>
            </a:xfrm>
            <a:prstGeom prst="rect">
              <a:avLst/>
            </a:prstGeom>
            <a:ln w="0">
              <a:noFill/>
            </a:ln>
          </p:spPr>
        </p:pic>
        <p:pic>
          <p:nvPicPr>
            <p:cNvPr id="908" name="Graphic 12"/>
            <p:cNvPicPr/>
            <p:nvPr/>
          </p:nvPicPr>
          <p:blipFill>
            <a:blip r:embed="rId15"/>
            <a:stretch/>
          </p:blipFill>
          <p:spPr>
            <a:xfrm rot="13489200">
              <a:off x="3018960" y="3358440"/>
              <a:ext cx="2029320" cy="2029320"/>
            </a:xfrm>
            <a:prstGeom prst="rect">
              <a:avLst/>
            </a:prstGeom>
            <a:ln w="0">
              <a:noFill/>
            </a:ln>
          </p:spPr>
        </p:pic>
        <p:grpSp>
          <p:nvGrpSpPr>
            <p:cNvPr id="909" name="Group 2"/>
            <p:cNvGrpSpPr/>
            <p:nvPr/>
          </p:nvGrpSpPr>
          <p:grpSpPr>
            <a:xfrm>
              <a:off x="-292680" y="38520"/>
              <a:ext cx="4327920" cy="6820920"/>
              <a:chOff x="-292680" y="38520"/>
              <a:chExt cx="4327920" cy="6820920"/>
            </a:xfrm>
          </p:grpSpPr>
          <p:sp>
            <p:nvSpPr>
              <p:cNvPr id="910" name="Rectangle 23"/>
              <p:cNvSpPr/>
              <p:nvPr/>
            </p:nvSpPr>
            <p:spPr>
              <a:xfrm rot="13508400">
                <a:off x="141840" y="458640"/>
                <a:ext cx="2029320" cy="2029320"/>
              </a:xfrm>
              <a:custGeom>
                <a:avLst/>
                <a:gdLst/>
                <a:ahLst/>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pic>
            <p:nvPicPr>
              <p:cNvPr id="911" name="Graphic 8"/>
              <p:cNvPicPr/>
              <p:nvPr/>
            </p:nvPicPr>
            <p:blipFill>
              <a:blip r:embed="rId16"/>
              <a:stretch/>
            </p:blipFill>
            <p:spPr>
              <a:xfrm rot="18902400">
                <a:off x="1573920" y="1900440"/>
                <a:ext cx="2029320" cy="2029320"/>
              </a:xfrm>
              <a:prstGeom prst="rect">
                <a:avLst/>
              </a:prstGeom>
              <a:ln w="0">
                <a:noFill/>
              </a:ln>
            </p:spPr>
          </p:pic>
          <p:sp>
            <p:nvSpPr>
              <p:cNvPr id="912" name="Rectangle 23"/>
              <p:cNvSpPr/>
              <p:nvPr/>
            </p:nvSpPr>
            <p:spPr>
              <a:xfrm rot="18900000">
                <a:off x="1579680" y="1923480"/>
                <a:ext cx="2029320" cy="2029320"/>
              </a:xfrm>
              <a:custGeom>
                <a:avLst/>
                <a:gdLst/>
                <a:ahLst/>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pic>
            <p:nvPicPr>
              <p:cNvPr id="913" name="Graphic 11"/>
              <p:cNvPicPr/>
              <p:nvPr/>
            </p:nvPicPr>
            <p:blipFill>
              <a:blip r:embed="rId14"/>
              <a:stretch/>
            </p:blipFill>
            <p:spPr>
              <a:xfrm rot="2709000">
                <a:off x="145440" y="3355200"/>
                <a:ext cx="2029320" cy="2029320"/>
              </a:xfrm>
              <a:prstGeom prst="rect">
                <a:avLst/>
              </a:prstGeom>
              <a:ln w="0">
                <a:noFill/>
              </a:ln>
            </p:spPr>
          </p:pic>
          <p:grpSp>
            <p:nvGrpSpPr>
              <p:cNvPr id="914" name="Group 20"/>
              <p:cNvGrpSpPr/>
              <p:nvPr/>
            </p:nvGrpSpPr>
            <p:grpSpPr>
              <a:xfrm>
                <a:off x="1159560" y="5806440"/>
                <a:ext cx="2869920" cy="1000080"/>
                <a:chOff x="1159560" y="5806440"/>
                <a:chExt cx="2869920" cy="1000080"/>
              </a:xfrm>
            </p:grpSpPr>
            <p:sp>
              <p:nvSpPr>
                <p:cNvPr id="915" name="Freeform: Shape 90"/>
                <p:cNvSpPr/>
                <p:nvPr/>
              </p:nvSpPr>
              <p:spPr>
                <a:xfrm>
                  <a:off x="1159560" y="5806440"/>
                  <a:ext cx="2869920" cy="28080"/>
                </a:xfrm>
                <a:custGeom>
                  <a:avLst/>
                  <a:gdLst/>
                  <a:ahLst/>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16" name="Freeform: Shape 89"/>
                <p:cNvSpPr/>
                <p:nvPr/>
              </p:nvSpPr>
              <p:spPr>
                <a:xfrm>
                  <a:off x="1220400" y="5867280"/>
                  <a:ext cx="2747880" cy="28080"/>
                </a:xfrm>
                <a:custGeom>
                  <a:avLst/>
                  <a:gdLst/>
                  <a:ahLst/>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17" name="Freeform: Shape 88"/>
                <p:cNvSpPr/>
                <p:nvPr/>
              </p:nvSpPr>
              <p:spPr>
                <a:xfrm>
                  <a:off x="1282320" y="5927400"/>
                  <a:ext cx="2625480" cy="28800"/>
                </a:xfrm>
                <a:custGeom>
                  <a:avLst/>
                  <a:gdLst/>
                  <a:ahLst/>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18" name="Freeform: Shape 87"/>
                <p:cNvSpPr/>
                <p:nvPr/>
              </p:nvSpPr>
              <p:spPr>
                <a:xfrm>
                  <a:off x="1343520" y="5988600"/>
                  <a:ext cx="2503440" cy="28800"/>
                </a:xfrm>
                <a:custGeom>
                  <a:avLst/>
                  <a:gdLst/>
                  <a:ahLst/>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19" name="Freeform: Shape 86"/>
                <p:cNvSpPr/>
                <p:nvPr/>
              </p:nvSpPr>
              <p:spPr>
                <a:xfrm>
                  <a:off x="1402920" y="6049440"/>
                  <a:ext cx="2382840" cy="28080"/>
                </a:xfrm>
                <a:custGeom>
                  <a:avLst/>
                  <a:gdLst/>
                  <a:ahLst/>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20" name="Freeform: Shape 85"/>
                <p:cNvSpPr/>
                <p:nvPr/>
              </p:nvSpPr>
              <p:spPr>
                <a:xfrm>
                  <a:off x="1464120" y="6110280"/>
                  <a:ext cx="2260440" cy="28080"/>
                </a:xfrm>
                <a:custGeom>
                  <a:avLst/>
                  <a:gdLst/>
                  <a:ahLst/>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21" name="Freeform: Shape 84"/>
                <p:cNvSpPr/>
                <p:nvPr/>
              </p:nvSpPr>
              <p:spPr>
                <a:xfrm>
                  <a:off x="1526040" y="6170400"/>
                  <a:ext cx="2138400" cy="28800"/>
                </a:xfrm>
                <a:custGeom>
                  <a:avLst/>
                  <a:gdLst/>
                  <a:ahLst/>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22" name="Freeform: Shape 83"/>
                <p:cNvSpPr/>
                <p:nvPr/>
              </p:nvSpPr>
              <p:spPr>
                <a:xfrm>
                  <a:off x="1585440" y="6231240"/>
                  <a:ext cx="2017800" cy="28080"/>
                </a:xfrm>
                <a:custGeom>
                  <a:avLst/>
                  <a:gdLst/>
                  <a:ahLst/>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23" name="Freeform: Shape 82"/>
                <p:cNvSpPr/>
                <p:nvPr/>
              </p:nvSpPr>
              <p:spPr>
                <a:xfrm>
                  <a:off x="1646640" y="6292440"/>
                  <a:ext cx="1895400" cy="28080"/>
                </a:xfrm>
                <a:custGeom>
                  <a:avLst/>
                  <a:gdLst/>
                  <a:ahLst/>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24" name="Freeform: Shape 81"/>
                <p:cNvSpPr/>
                <p:nvPr/>
              </p:nvSpPr>
              <p:spPr>
                <a:xfrm>
                  <a:off x="1707840" y="6353280"/>
                  <a:ext cx="1773360" cy="28080"/>
                </a:xfrm>
                <a:custGeom>
                  <a:avLst/>
                  <a:gdLst/>
                  <a:ahLst/>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25" name="Freeform: Shape 80"/>
                <p:cNvSpPr/>
                <p:nvPr/>
              </p:nvSpPr>
              <p:spPr>
                <a:xfrm>
                  <a:off x="1769760" y="6413400"/>
                  <a:ext cx="1650960" cy="28800"/>
                </a:xfrm>
                <a:custGeom>
                  <a:avLst/>
                  <a:gdLst/>
                  <a:ahLst/>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26" name="Freeform: Shape 79"/>
                <p:cNvSpPr/>
                <p:nvPr/>
              </p:nvSpPr>
              <p:spPr>
                <a:xfrm>
                  <a:off x="1829160" y="6474240"/>
                  <a:ext cx="1530360" cy="28080"/>
                </a:xfrm>
                <a:custGeom>
                  <a:avLst/>
                  <a:gdLst/>
                  <a:ahLst/>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27" name="Freeform: Shape 78"/>
                <p:cNvSpPr/>
                <p:nvPr/>
              </p:nvSpPr>
              <p:spPr>
                <a:xfrm>
                  <a:off x="1890360" y="6535440"/>
                  <a:ext cx="1408320" cy="28080"/>
                </a:xfrm>
                <a:custGeom>
                  <a:avLst/>
                  <a:gdLst/>
                  <a:ahLst/>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28" name="Freeform: Shape 77"/>
                <p:cNvSpPr/>
                <p:nvPr/>
              </p:nvSpPr>
              <p:spPr>
                <a:xfrm>
                  <a:off x="1952280" y="6595560"/>
                  <a:ext cx="1285920" cy="28800"/>
                </a:xfrm>
                <a:custGeom>
                  <a:avLst/>
                  <a:gdLst/>
                  <a:ahLst/>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29" name="Freeform: Shape 76"/>
                <p:cNvSpPr/>
                <p:nvPr/>
              </p:nvSpPr>
              <p:spPr>
                <a:xfrm>
                  <a:off x="2013480" y="6656400"/>
                  <a:ext cx="1163520" cy="28800"/>
                </a:xfrm>
                <a:custGeom>
                  <a:avLst/>
                  <a:gdLst/>
                  <a:ahLst/>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30" name="Freeform: Shape 75"/>
                <p:cNvSpPr/>
                <p:nvPr/>
              </p:nvSpPr>
              <p:spPr>
                <a:xfrm>
                  <a:off x="2072880" y="6717240"/>
                  <a:ext cx="1042920" cy="28080"/>
                </a:xfrm>
                <a:custGeom>
                  <a:avLst/>
                  <a:gdLst/>
                  <a:ahLst/>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31" name="Freeform: Shape 72"/>
                <p:cNvSpPr/>
                <p:nvPr/>
              </p:nvSpPr>
              <p:spPr>
                <a:xfrm>
                  <a:off x="2134080" y="6778440"/>
                  <a:ext cx="920880" cy="28080"/>
                </a:xfrm>
                <a:custGeom>
                  <a:avLst/>
                  <a:gdLst/>
                  <a:ahLst/>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grpSp>
          <p:sp>
            <p:nvSpPr>
              <p:cNvPr id="932" name="Freeform: Shape 100"/>
              <p:cNvSpPr/>
              <p:nvPr/>
            </p:nvSpPr>
            <p:spPr>
              <a:xfrm>
                <a:off x="2960640" y="5801760"/>
                <a:ext cx="1074600" cy="1057680"/>
              </a:xfrm>
              <a:custGeom>
                <a:avLst/>
                <a:gdLst/>
                <a:ahLst/>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33" name="Freeform: Shape 132"/>
              <p:cNvSpPr/>
              <p:nvPr/>
            </p:nvSpPr>
            <p:spPr>
              <a:xfrm>
                <a:off x="-7560" y="2931120"/>
                <a:ext cx="1127520" cy="2869920"/>
              </a:xfrm>
              <a:custGeom>
                <a:avLst/>
                <a:gdLst/>
                <a:ahLst/>
                <a:cxnLst/>
                <a:rect l="l" t="t" r="r" b="b"/>
                <a:pathLst>
                  <a:path w="1128311" h="2870805">
                    <a:moveTo>
                      <a:pt x="1128311" y="0"/>
                    </a:moveTo>
                    <a:lnTo>
                      <a:pt x="1123909" y="2870805"/>
                    </a:lnTo>
                    <a:lnTo>
                      <a:pt x="0" y="1743443"/>
                    </a:lnTo>
                    <a:lnTo>
                      <a:pt x="0" y="1124856"/>
                    </a:lnTo>
                    <a:lnTo>
                      <a:pt x="1128311"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934" name="Freeform: Shape 154"/>
              <p:cNvSpPr/>
              <p:nvPr/>
            </p:nvSpPr>
            <p:spPr>
              <a:xfrm rot="13500000">
                <a:off x="126360" y="458640"/>
                <a:ext cx="2023560" cy="2023560"/>
              </a:xfrm>
              <a:custGeom>
                <a:avLst/>
                <a:gdLst/>
                <a:ahLst/>
                <a:cxnLst/>
                <a:rect l="l" t="t" r="r" b="b"/>
                <a:pathLst>
                  <a:path w="2024298" h="2024298">
                    <a:moveTo>
                      <a:pt x="2024298" y="2024298"/>
                    </a:moveTo>
                    <a:lnTo>
                      <a:pt x="0" y="0"/>
                    </a:lnTo>
                    <a:lnTo>
                      <a:pt x="40826" y="0"/>
                    </a:lnTo>
                    <a:lnTo>
                      <a:pt x="2024298" y="1983472"/>
                    </a:lnTo>
                    <a:lnTo>
                      <a:pt x="2024298" y="202429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35" name="Freeform: Shape 153"/>
              <p:cNvSpPr/>
              <p:nvPr/>
            </p:nvSpPr>
            <p:spPr>
              <a:xfrm rot="13500000">
                <a:off x="108720" y="501840"/>
                <a:ext cx="1937520" cy="1937520"/>
              </a:xfrm>
              <a:custGeom>
                <a:avLst/>
                <a:gdLst/>
                <a:ahLst/>
                <a:cxnLst/>
                <a:rect l="l" t="t" r="r" b="b"/>
                <a:pathLst>
                  <a:path w="1938109" h="1938109">
                    <a:moveTo>
                      <a:pt x="1938109" y="1938109"/>
                    </a:moveTo>
                    <a:lnTo>
                      <a:pt x="0" y="0"/>
                    </a:lnTo>
                    <a:lnTo>
                      <a:pt x="40826" y="0"/>
                    </a:lnTo>
                    <a:lnTo>
                      <a:pt x="1938109" y="1897283"/>
                    </a:lnTo>
                    <a:lnTo>
                      <a:pt x="1938109" y="193810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36" name="Freeform: Shape 152"/>
              <p:cNvSpPr/>
              <p:nvPr/>
            </p:nvSpPr>
            <p:spPr>
              <a:xfrm rot="13500000">
                <a:off x="90360" y="545040"/>
                <a:ext cx="1852200" cy="1851120"/>
              </a:xfrm>
              <a:custGeom>
                <a:avLst/>
                <a:gdLst/>
                <a:ahLst/>
                <a:cxnLst/>
                <a:rect l="l" t="t" r="r" b="b"/>
                <a:pathLst>
                  <a:path w="1853055" h="1851921">
                    <a:moveTo>
                      <a:pt x="1851921" y="1851921"/>
                    </a:moveTo>
                    <a:lnTo>
                      <a:pt x="0" y="0"/>
                    </a:lnTo>
                    <a:lnTo>
                      <a:pt x="40826" y="0"/>
                    </a:lnTo>
                    <a:lnTo>
                      <a:pt x="1853055" y="1811094"/>
                    </a:lnTo>
                    <a:lnTo>
                      <a:pt x="1851920" y="1811094"/>
                    </a:lnTo>
                    <a:lnTo>
                      <a:pt x="1851921" y="1851921"/>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37" name="Freeform: Shape 151"/>
              <p:cNvSpPr/>
              <p:nvPr/>
            </p:nvSpPr>
            <p:spPr>
              <a:xfrm rot="13500000">
                <a:off x="72720" y="588600"/>
                <a:ext cx="1766160" cy="1765080"/>
              </a:xfrm>
              <a:custGeom>
                <a:avLst/>
                <a:gdLst/>
                <a:ahLst/>
                <a:cxnLst/>
                <a:rect l="l" t="t" r="r" b="b"/>
                <a:pathLst>
                  <a:path w="1766866" h="1765732">
                    <a:moveTo>
                      <a:pt x="1765732" y="1765732"/>
                    </a:moveTo>
                    <a:lnTo>
                      <a:pt x="0" y="0"/>
                    </a:lnTo>
                    <a:lnTo>
                      <a:pt x="40826" y="0"/>
                    </a:lnTo>
                    <a:lnTo>
                      <a:pt x="1766866" y="1724906"/>
                    </a:lnTo>
                    <a:lnTo>
                      <a:pt x="1765731" y="1724906"/>
                    </a:lnTo>
                    <a:lnTo>
                      <a:pt x="1765732" y="1765732"/>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38" name="Freeform: Shape 150"/>
              <p:cNvSpPr/>
              <p:nvPr/>
            </p:nvSpPr>
            <p:spPr>
              <a:xfrm rot="13500000">
                <a:off x="55080" y="630720"/>
                <a:ext cx="1680120" cy="1680120"/>
              </a:xfrm>
              <a:custGeom>
                <a:avLst/>
                <a:gdLst/>
                <a:ahLst/>
                <a:cxnLst/>
                <a:rect l="l" t="t" r="r" b="b"/>
                <a:pathLst>
                  <a:path w="1680678" h="1680677">
                    <a:moveTo>
                      <a:pt x="1680678" y="1680677"/>
                    </a:moveTo>
                    <a:lnTo>
                      <a:pt x="0" y="0"/>
                    </a:lnTo>
                    <a:lnTo>
                      <a:pt x="40826" y="0"/>
                    </a:lnTo>
                    <a:lnTo>
                      <a:pt x="1680678" y="1639851"/>
                    </a:lnTo>
                    <a:lnTo>
                      <a:pt x="1680678" y="168067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39" name="Freeform: Shape 149"/>
              <p:cNvSpPr/>
              <p:nvPr/>
            </p:nvSpPr>
            <p:spPr>
              <a:xfrm rot="13500000">
                <a:off x="37440" y="673560"/>
                <a:ext cx="1593720" cy="1593720"/>
              </a:xfrm>
              <a:custGeom>
                <a:avLst/>
                <a:gdLst/>
                <a:ahLst/>
                <a:cxnLst/>
                <a:rect l="l" t="t" r="r" b="b"/>
                <a:pathLst>
                  <a:path w="1594489" h="1594489">
                    <a:moveTo>
                      <a:pt x="1594489" y="1594489"/>
                    </a:moveTo>
                    <a:lnTo>
                      <a:pt x="0" y="0"/>
                    </a:lnTo>
                    <a:lnTo>
                      <a:pt x="40826" y="0"/>
                    </a:lnTo>
                    <a:lnTo>
                      <a:pt x="1594489" y="1553663"/>
                    </a:lnTo>
                    <a:lnTo>
                      <a:pt x="1594489" y="159448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40" name="Freeform: Shape 148"/>
              <p:cNvSpPr/>
              <p:nvPr/>
            </p:nvSpPr>
            <p:spPr>
              <a:xfrm rot="13500000">
                <a:off x="19080" y="717120"/>
                <a:ext cx="1508760" cy="1507680"/>
              </a:xfrm>
              <a:custGeom>
                <a:avLst/>
                <a:gdLst/>
                <a:ahLst/>
                <a:cxnLst/>
                <a:rect l="l" t="t" r="r" b="b"/>
                <a:pathLst>
                  <a:path w="1509435" h="1508300">
                    <a:moveTo>
                      <a:pt x="1508301" y="1508300"/>
                    </a:moveTo>
                    <a:lnTo>
                      <a:pt x="0" y="0"/>
                    </a:lnTo>
                    <a:lnTo>
                      <a:pt x="40826" y="0"/>
                    </a:lnTo>
                    <a:lnTo>
                      <a:pt x="1509435" y="1467474"/>
                    </a:lnTo>
                    <a:lnTo>
                      <a:pt x="1508301" y="1467474"/>
                    </a:lnTo>
                    <a:lnTo>
                      <a:pt x="1508301" y="150830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41" name="Freeform: Shape 147"/>
              <p:cNvSpPr/>
              <p:nvPr/>
            </p:nvSpPr>
            <p:spPr>
              <a:xfrm rot="13500000">
                <a:off x="2160" y="759240"/>
                <a:ext cx="1422360" cy="1422360"/>
              </a:xfrm>
              <a:custGeom>
                <a:avLst/>
                <a:gdLst/>
                <a:ahLst/>
                <a:cxnLst/>
                <a:rect l="l" t="t" r="r" b="b"/>
                <a:pathLst>
                  <a:path w="1423246" h="1423247">
                    <a:moveTo>
                      <a:pt x="1423246" y="1423247"/>
                    </a:moveTo>
                    <a:lnTo>
                      <a:pt x="0" y="0"/>
                    </a:lnTo>
                    <a:lnTo>
                      <a:pt x="40825" y="0"/>
                    </a:lnTo>
                    <a:lnTo>
                      <a:pt x="1423246" y="1382420"/>
                    </a:lnTo>
                    <a:lnTo>
                      <a:pt x="1423246" y="142324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42" name="Freeform: Shape 146"/>
              <p:cNvSpPr/>
              <p:nvPr/>
            </p:nvSpPr>
            <p:spPr>
              <a:xfrm rot="13500000">
                <a:off x="-15120" y="802800"/>
                <a:ext cx="1336320" cy="1336320"/>
              </a:xfrm>
              <a:custGeom>
                <a:avLst/>
                <a:gdLst/>
                <a:ahLst/>
                <a:cxnLst/>
                <a:rect l="l" t="t" r="r" b="b"/>
                <a:pathLst>
                  <a:path w="1337057" h="1337057">
                    <a:moveTo>
                      <a:pt x="1337057" y="1337057"/>
                    </a:moveTo>
                    <a:lnTo>
                      <a:pt x="0" y="0"/>
                    </a:lnTo>
                    <a:lnTo>
                      <a:pt x="40826" y="0"/>
                    </a:lnTo>
                    <a:lnTo>
                      <a:pt x="1337057" y="1296231"/>
                    </a:lnTo>
                    <a:lnTo>
                      <a:pt x="1337057" y="133705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43" name="Freeform: Shape 145"/>
              <p:cNvSpPr/>
              <p:nvPr/>
            </p:nvSpPr>
            <p:spPr>
              <a:xfrm rot="13500000">
                <a:off x="-33480" y="844920"/>
                <a:ext cx="1250280" cy="1250280"/>
              </a:xfrm>
              <a:custGeom>
                <a:avLst/>
                <a:gdLst/>
                <a:ahLst/>
                <a:cxnLst/>
                <a:rect l="l" t="t" r="r" b="b"/>
                <a:pathLst>
                  <a:path w="1250869" h="1250869">
                    <a:moveTo>
                      <a:pt x="1250869" y="1250869"/>
                    </a:moveTo>
                    <a:lnTo>
                      <a:pt x="0" y="0"/>
                    </a:lnTo>
                    <a:lnTo>
                      <a:pt x="40825" y="0"/>
                    </a:lnTo>
                    <a:lnTo>
                      <a:pt x="1250869" y="1210042"/>
                    </a:lnTo>
                    <a:lnTo>
                      <a:pt x="1250869" y="125086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44" name="Freeform: Shape 144"/>
              <p:cNvSpPr/>
              <p:nvPr/>
            </p:nvSpPr>
            <p:spPr>
              <a:xfrm rot="13500000">
                <a:off x="-51120" y="889200"/>
                <a:ext cx="1164960" cy="1163880"/>
              </a:xfrm>
              <a:custGeom>
                <a:avLst/>
                <a:gdLst/>
                <a:ahLst/>
                <a:cxnLst/>
                <a:rect l="l" t="t" r="r" b="b"/>
                <a:pathLst>
                  <a:path w="1165814" h="1164680">
                    <a:moveTo>
                      <a:pt x="1164680" y="1164680"/>
                    </a:moveTo>
                    <a:lnTo>
                      <a:pt x="0" y="1"/>
                    </a:lnTo>
                    <a:lnTo>
                      <a:pt x="40825" y="0"/>
                    </a:lnTo>
                    <a:lnTo>
                      <a:pt x="1165814" y="1123854"/>
                    </a:lnTo>
                    <a:lnTo>
                      <a:pt x="1164680" y="1123854"/>
                    </a:lnTo>
                    <a:lnTo>
                      <a:pt x="1164680" y="116468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45" name="Freeform: Shape 143"/>
              <p:cNvSpPr/>
              <p:nvPr/>
            </p:nvSpPr>
            <p:spPr>
              <a:xfrm rot="13500000">
                <a:off x="-68400" y="931320"/>
                <a:ext cx="1078920" cy="1078920"/>
              </a:xfrm>
              <a:custGeom>
                <a:avLst/>
                <a:gdLst/>
                <a:ahLst/>
                <a:cxnLst/>
                <a:rect l="l" t="t" r="r" b="b"/>
                <a:pathLst>
                  <a:path w="1079626" h="1079626">
                    <a:moveTo>
                      <a:pt x="1079626" y="1079626"/>
                    </a:moveTo>
                    <a:lnTo>
                      <a:pt x="0" y="1"/>
                    </a:lnTo>
                    <a:lnTo>
                      <a:pt x="40826" y="0"/>
                    </a:lnTo>
                    <a:lnTo>
                      <a:pt x="1079626" y="1038800"/>
                    </a:lnTo>
                    <a:lnTo>
                      <a:pt x="1079626" y="1079626"/>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46" name="Freeform: Shape 142"/>
              <p:cNvSpPr/>
              <p:nvPr/>
            </p:nvSpPr>
            <p:spPr>
              <a:xfrm rot="13500000">
                <a:off x="-86400" y="973800"/>
                <a:ext cx="992880" cy="992880"/>
              </a:xfrm>
              <a:custGeom>
                <a:avLst/>
                <a:gdLst/>
                <a:ahLst/>
                <a:cxnLst/>
                <a:rect l="l" t="t" r="r" b="b"/>
                <a:pathLst>
                  <a:path w="993437" h="993438">
                    <a:moveTo>
                      <a:pt x="993437" y="993438"/>
                    </a:moveTo>
                    <a:lnTo>
                      <a:pt x="0" y="0"/>
                    </a:lnTo>
                    <a:lnTo>
                      <a:pt x="40825" y="1"/>
                    </a:lnTo>
                    <a:lnTo>
                      <a:pt x="993437" y="952612"/>
                    </a:lnTo>
                    <a:lnTo>
                      <a:pt x="993437" y="99343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47" name="Freeform: Shape 141"/>
              <p:cNvSpPr/>
              <p:nvPr/>
            </p:nvSpPr>
            <p:spPr>
              <a:xfrm rot="13500000">
                <a:off x="-104760" y="1018080"/>
                <a:ext cx="907560" cy="906480"/>
              </a:xfrm>
              <a:custGeom>
                <a:avLst/>
                <a:gdLst/>
                <a:ahLst/>
                <a:cxnLst/>
                <a:rect l="l" t="t" r="r" b="b"/>
                <a:pathLst>
                  <a:path w="908383" h="907248">
                    <a:moveTo>
                      <a:pt x="907249" y="907248"/>
                    </a:moveTo>
                    <a:lnTo>
                      <a:pt x="0" y="0"/>
                    </a:lnTo>
                    <a:lnTo>
                      <a:pt x="40827" y="0"/>
                    </a:lnTo>
                    <a:lnTo>
                      <a:pt x="908383" y="866422"/>
                    </a:lnTo>
                    <a:lnTo>
                      <a:pt x="907249" y="866422"/>
                    </a:lnTo>
                    <a:lnTo>
                      <a:pt x="907249" y="90724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48" name="Freeform: Shape 140"/>
              <p:cNvSpPr/>
              <p:nvPr/>
            </p:nvSpPr>
            <p:spPr>
              <a:xfrm rot="13500000">
                <a:off x="-122400" y="1060200"/>
                <a:ext cx="821520" cy="820440"/>
              </a:xfrm>
              <a:custGeom>
                <a:avLst/>
                <a:gdLst/>
                <a:ahLst/>
                <a:cxnLst/>
                <a:rect l="l" t="t" r="r" b="b"/>
                <a:pathLst>
                  <a:path w="822195" h="821061">
                    <a:moveTo>
                      <a:pt x="821060" y="821061"/>
                    </a:moveTo>
                    <a:lnTo>
                      <a:pt x="0" y="0"/>
                    </a:lnTo>
                    <a:lnTo>
                      <a:pt x="40826" y="1"/>
                    </a:lnTo>
                    <a:lnTo>
                      <a:pt x="822195" y="780235"/>
                    </a:lnTo>
                    <a:lnTo>
                      <a:pt x="821060" y="780235"/>
                    </a:lnTo>
                    <a:lnTo>
                      <a:pt x="821060" y="821061"/>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49" name="Freeform: Shape 139"/>
              <p:cNvSpPr/>
              <p:nvPr/>
            </p:nvSpPr>
            <p:spPr>
              <a:xfrm rot="13500000">
                <a:off x="-139680" y="1103040"/>
                <a:ext cx="735120" cy="735120"/>
              </a:xfrm>
              <a:custGeom>
                <a:avLst/>
                <a:gdLst/>
                <a:ahLst/>
                <a:cxnLst/>
                <a:rect l="l" t="t" r="r" b="b"/>
                <a:pathLst>
                  <a:path w="736006" h="736005">
                    <a:moveTo>
                      <a:pt x="736005" y="736005"/>
                    </a:moveTo>
                    <a:lnTo>
                      <a:pt x="0" y="0"/>
                    </a:lnTo>
                    <a:lnTo>
                      <a:pt x="40826" y="0"/>
                    </a:lnTo>
                    <a:lnTo>
                      <a:pt x="736006" y="695179"/>
                    </a:lnTo>
                    <a:lnTo>
                      <a:pt x="736005" y="736005"/>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50" name="Freeform: Shape 138"/>
              <p:cNvSpPr/>
              <p:nvPr/>
            </p:nvSpPr>
            <p:spPr>
              <a:xfrm rot="13500000">
                <a:off x="-157320" y="1146240"/>
                <a:ext cx="649080" cy="649080"/>
              </a:xfrm>
              <a:custGeom>
                <a:avLst/>
                <a:gdLst/>
                <a:ahLst/>
                <a:cxnLst/>
                <a:rect l="l" t="t" r="r" b="b"/>
                <a:pathLst>
                  <a:path w="649817" h="649817">
                    <a:moveTo>
                      <a:pt x="649817" y="649817"/>
                    </a:moveTo>
                    <a:lnTo>
                      <a:pt x="0" y="0"/>
                    </a:lnTo>
                    <a:lnTo>
                      <a:pt x="40826" y="0"/>
                    </a:lnTo>
                    <a:lnTo>
                      <a:pt x="649817" y="608990"/>
                    </a:lnTo>
                    <a:lnTo>
                      <a:pt x="649817" y="64981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51" name="Freeform: Shape 137"/>
              <p:cNvSpPr/>
              <p:nvPr/>
            </p:nvSpPr>
            <p:spPr>
              <a:xfrm rot="13500000">
                <a:off x="-175680" y="1189440"/>
                <a:ext cx="564120" cy="563040"/>
              </a:xfrm>
              <a:custGeom>
                <a:avLst/>
                <a:gdLst/>
                <a:ahLst/>
                <a:cxnLst/>
                <a:rect l="l" t="t" r="r" b="b"/>
                <a:pathLst>
                  <a:path w="564761" h="563628">
                    <a:moveTo>
                      <a:pt x="563628" y="563628"/>
                    </a:moveTo>
                    <a:lnTo>
                      <a:pt x="0" y="0"/>
                    </a:lnTo>
                    <a:lnTo>
                      <a:pt x="40826" y="0"/>
                    </a:lnTo>
                    <a:lnTo>
                      <a:pt x="564761" y="522802"/>
                    </a:lnTo>
                    <a:lnTo>
                      <a:pt x="563629" y="522802"/>
                    </a:lnTo>
                    <a:lnTo>
                      <a:pt x="563628" y="56362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52" name="Freeform: Shape 136"/>
              <p:cNvSpPr/>
              <p:nvPr/>
            </p:nvSpPr>
            <p:spPr>
              <a:xfrm rot="13500000">
                <a:off x="-193680" y="1232280"/>
                <a:ext cx="477720" cy="476640"/>
              </a:xfrm>
              <a:custGeom>
                <a:avLst/>
                <a:gdLst/>
                <a:ahLst/>
                <a:cxnLst/>
                <a:rect l="l" t="t" r="r" b="b"/>
                <a:pathLst>
                  <a:path w="478574" h="477440">
                    <a:moveTo>
                      <a:pt x="478574" y="477440"/>
                    </a:moveTo>
                    <a:lnTo>
                      <a:pt x="0" y="0"/>
                    </a:lnTo>
                    <a:lnTo>
                      <a:pt x="40826" y="0"/>
                    </a:lnTo>
                    <a:lnTo>
                      <a:pt x="478573" y="437747"/>
                    </a:lnTo>
                    <a:lnTo>
                      <a:pt x="478574" y="47744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953" name="Freeform: Shape 162"/>
              <p:cNvSpPr/>
              <p:nvPr/>
            </p:nvSpPr>
            <p:spPr>
              <a:xfrm>
                <a:off x="2202480" y="6829200"/>
                <a:ext cx="918360" cy="28080"/>
              </a:xfrm>
              <a:custGeom>
                <a:avLst/>
                <a:gdLst/>
                <a:ahLst/>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54" name="Freeform: Shape 183"/>
              <p:cNvSpPr/>
              <p:nvPr/>
            </p:nvSpPr>
            <p:spPr>
              <a:xfrm>
                <a:off x="1089360" y="5806080"/>
                <a:ext cx="29520" cy="1051200"/>
              </a:xfrm>
              <a:custGeom>
                <a:avLst/>
                <a:gdLst/>
                <a:ahLst/>
                <a:cxnLst/>
                <a:rect l="l" t="t" r="r" b="b"/>
                <a:pathLst>
                  <a:path w="30139" h="1051915">
                    <a:moveTo>
                      <a:pt x="28833" y="0"/>
                    </a:moveTo>
                    <a:lnTo>
                      <a:pt x="30139" y="1051915"/>
                    </a:lnTo>
                    <a:lnTo>
                      <a:pt x="1271" y="1051915"/>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55" name="Freeform: Shape 182"/>
              <p:cNvSpPr/>
              <p:nvPr/>
            </p:nvSpPr>
            <p:spPr>
              <a:xfrm>
                <a:off x="1028520" y="5867280"/>
                <a:ext cx="29520" cy="990000"/>
              </a:xfrm>
              <a:custGeom>
                <a:avLst/>
                <a:gdLst/>
                <a:ahLst/>
                <a:cxnLst/>
                <a:rect l="l" t="t" r="r" b="b"/>
                <a:pathLst>
                  <a:path w="30064" h="990894">
                    <a:moveTo>
                      <a:pt x="28833" y="0"/>
                    </a:moveTo>
                    <a:lnTo>
                      <a:pt x="30064" y="990894"/>
                    </a:lnTo>
                    <a:lnTo>
                      <a:pt x="1195" y="990894"/>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56" name="Freeform: Shape 181"/>
              <p:cNvSpPr/>
              <p:nvPr/>
            </p:nvSpPr>
            <p:spPr>
              <a:xfrm>
                <a:off x="967680" y="5928840"/>
                <a:ext cx="30240" cy="928440"/>
              </a:xfrm>
              <a:custGeom>
                <a:avLst/>
                <a:gdLst/>
                <a:ahLst/>
                <a:cxnLst/>
                <a:rect l="l" t="t" r="r" b="b"/>
                <a:pathLst>
                  <a:path w="30790" h="929074">
                    <a:moveTo>
                      <a:pt x="29636" y="0"/>
                    </a:moveTo>
                    <a:lnTo>
                      <a:pt x="30790" y="929074"/>
                    </a:lnTo>
                    <a:lnTo>
                      <a:pt x="1401" y="929074"/>
                    </a:lnTo>
                    <a:lnTo>
                      <a:pt x="0" y="28104"/>
                    </a:lnTo>
                    <a:lnTo>
                      <a:pt x="803" y="28905"/>
                    </a:lnTo>
                    <a:lnTo>
                      <a:pt x="29636"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57" name="Freeform: Shape 180"/>
              <p:cNvSpPr/>
              <p:nvPr/>
            </p:nvSpPr>
            <p:spPr>
              <a:xfrm>
                <a:off x="906840" y="5990040"/>
                <a:ext cx="29880" cy="867240"/>
              </a:xfrm>
              <a:custGeom>
                <a:avLst/>
                <a:gdLst/>
                <a:ahLst/>
                <a:cxnLst/>
                <a:rect l="l" t="t" r="r" b="b"/>
                <a:pathLst>
                  <a:path w="30713" h="868053">
                    <a:moveTo>
                      <a:pt x="29635" y="0"/>
                    </a:moveTo>
                    <a:lnTo>
                      <a:pt x="30713" y="868053"/>
                    </a:lnTo>
                    <a:lnTo>
                      <a:pt x="1319" y="868053"/>
                    </a:lnTo>
                    <a:lnTo>
                      <a:pt x="0" y="28103"/>
                    </a:lnTo>
                    <a:lnTo>
                      <a:pt x="802"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58" name="Freeform: Shape 179"/>
              <p:cNvSpPr/>
              <p:nvPr/>
            </p:nvSpPr>
            <p:spPr>
              <a:xfrm>
                <a:off x="846720" y="6049440"/>
                <a:ext cx="29160" cy="807840"/>
              </a:xfrm>
              <a:custGeom>
                <a:avLst/>
                <a:gdLst/>
                <a:ahLst/>
                <a:cxnLst/>
                <a:rect l="l" t="t" r="r" b="b"/>
                <a:pathLst>
                  <a:path w="29838" h="808636">
                    <a:moveTo>
                      <a:pt x="28833" y="0"/>
                    </a:moveTo>
                    <a:lnTo>
                      <a:pt x="29838" y="808636"/>
                    </a:lnTo>
                    <a:lnTo>
                      <a:pt x="969" y="808636"/>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59" name="Freeform: Shape 178"/>
              <p:cNvSpPr/>
              <p:nvPr/>
            </p:nvSpPr>
            <p:spPr>
              <a:xfrm>
                <a:off x="785880" y="6110280"/>
                <a:ext cx="29160" cy="747000"/>
              </a:xfrm>
              <a:custGeom>
                <a:avLst/>
                <a:gdLst/>
                <a:ahLst/>
                <a:cxnLst/>
                <a:rect l="l" t="t" r="r" b="b"/>
                <a:pathLst>
                  <a:path w="29761" h="747617">
                    <a:moveTo>
                      <a:pt x="28832" y="0"/>
                    </a:moveTo>
                    <a:lnTo>
                      <a:pt x="29761" y="747617"/>
                    </a:lnTo>
                    <a:lnTo>
                      <a:pt x="893" y="747617"/>
                    </a:lnTo>
                    <a:lnTo>
                      <a:pt x="0" y="28905"/>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60" name="Freeform: Shape 177"/>
              <p:cNvSpPr/>
              <p:nvPr/>
            </p:nvSpPr>
            <p:spPr>
              <a:xfrm>
                <a:off x="725040" y="6172200"/>
                <a:ext cx="29880" cy="685080"/>
              </a:xfrm>
              <a:custGeom>
                <a:avLst/>
                <a:gdLst/>
                <a:ahLst/>
                <a:cxnLst/>
                <a:rect l="l" t="t" r="r" b="b"/>
                <a:pathLst>
                  <a:path w="30487" h="685795">
                    <a:moveTo>
                      <a:pt x="29635" y="0"/>
                    </a:moveTo>
                    <a:lnTo>
                      <a:pt x="30487" y="685795"/>
                    </a:lnTo>
                    <a:lnTo>
                      <a:pt x="1071" y="685795"/>
                    </a:lnTo>
                    <a:lnTo>
                      <a:pt x="0" y="28103"/>
                    </a:lnTo>
                    <a:lnTo>
                      <a:pt x="803"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61" name="Freeform: Shape 176"/>
              <p:cNvSpPr/>
              <p:nvPr/>
            </p:nvSpPr>
            <p:spPr>
              <a:xfrm>
                <a:off x="664920" y="6231600"/>
                <a:ext cx="28800" cy="625680"/>
              </a:xfrm>
              <a:custGeom>
                <a:avLst/>
                <a:gdLst/>
                <a:ahLst/>
                <a:cxnLst/>
                <a:rect l="l" t="t" r="r" b="b"/>
                <a:pathLst>
                  <a:path w="29611" h="626379">
                    <a:moveTo>
                      <a:pt x="28833" y="0"/>
                    </a:moveTo>
                    <a:lnTo>
                      <a:pt x="29611" y="626379"/>
                    </a:lnTo>
                    <a:lnTo>
                      <a:pt x="742" y="626379"/>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62" name="Freeform: Shape 175"/>
              <p:cNvSpPr/>
              <p:nvPr/>
            </p:nvSpPr>
            <p:spPr>
              <a:xfrm>
                <a:off x="604080" y="6292800"/>
                <a:ext cx="28800" cy="564480"/>
              </a:xfrm>
              <a:custGeom>
                <a:avLst/>
                <a:gdLst/>
                <a:ahLst/>
                <a:cxnLst/>
                <a:rect l="l" t="t" r="r" b="b"/>
                <a:pathLst>
                  <a:path w="29535" h="565359">
                    <a:moveTo>
                      <a:pt x="28833" y="0"/>
                    </a:moveTo>
                    <a:lnTo>
                      <a:pt x="29535" y="565359"/>
                    </a:lnTo>
                    <a:lnTo>
                      <a:pt x="666" y="565359"/>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63" name="Freeform: Shape 174"/>
              <p:cNvSpPr/>
              <p:nvPr/>
            </p:nvSpPr>
            <p:spPr>
              <a:xfrm>
                <a:off x="543240" y="6353640"/>
                <a:ext cx="28800" cy="503640"/>
              </a:xfrm>
              <a:custGeom>
                <a:avLst/>
                <a:gdLst/>
                <a:ahLst/>
                <a:cxnLst/>
                <a:rect l="l" t="t" r="r" b="b"/>
                <a:pathLst>
                  <a:path w="29460" h="504339">
                    <a:moveTo>
                      <a:pt x="28833" y="0"/>
                    </a:moveTo>
                    <a:lnTo>
                      <a:pt x="29460" y="504339"/>
                    </a:lnTo>
                    <a:lnTo>
                      <a:pt x="591" y="504339"/>
                    </a:lnTo>
                    <a:lnTo>
                      <a:pt x="0" y="28905"/>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64" name="Freeform: Shape 173"/>
              <p:cNvSpPr/>
              <p:nvPr/>
            </p:nvSpPr>
            <p:spPr>
              <a:xfrm>
                <a:off x="482400" y="6415560"/>
                <a:ext cx="29520" cy="441720"/>
              </a:xfrm>
              <a:custGeom>
                <a:avLst/>
                <a:gdLst/>
                <a:ahLst/>
                <a:cxnLst/>
                <a:rect l="l" t="t" r="r" b="b"/>
                <a:pathLst>
                  <a:path w="30185" h="442518">
                    <a:moveTo>
                      <a:pt x="29635" y="0"/>
                    </a:moveTo>
                    <a:lnTo>
                      <a:pt x="30185" y="442518"/>
                    </a:lnTo>
                    <a:lnTo>
                      <a:pt x="724" y="442518"/>
                    </a:lnTo>
                    <a:lnTo>
                      <a:pt x="0" y="28104"/>
                    </a:lnTo>
                    <a:lnTo>
                      <a:pt x="803" y="28905"/>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65" name="Freeform: Shape 172"/>
              <p:cNvSpPr/>
              <p:nvPr/>
            </p:nvSpPr>
            <p:spPr>
              <a:xfrm>
                <a:off x="422280" y="6474960"/>
                <a:ext cx="28440" cy="382320"/>
              </a:xfrm>
              <a:custGeom>
                <a:avLst/>
                <a:gdLst/>
                <a:ahLst/>
                <a:cxnLst/>
                <a:rect l="l" t="t" r="r" b="b"/>
                <a:pathLst>
                  <a:path w="29308" h="383101">
                    <a:moveTo>
                      <a:pt x="28832" y="0"/>
                    </a:moveTo>
                    <a:lnTo>
                      <a:pt x="29308" y="383101"/>
                    </a:lnTo>
                    <a:lnTo>
                      <a:pt x="440" y="383101"/>
                    </a:lnTo>
                    <a:lnTo>
                      <a:pt x="0" y="28904"/>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66" name="Freeform: Shape 171"/>
              <p:cNvSpPr/>
              <p:nvPr/>
            </p:nvSpPr>
            <p:spPr>
              <a:xfrm>
                <a:off x="361440" y="6535800"/>
                <a:ext cx="28440" cy="321480"/>
              </a:xfrm>
              <a:custGeom>
                <a:avLst/>
                <a:gdLst/>
                <a:ahLst/>
                <a:cxnLst/>
                <a:rect l="l" t="t" r="r" b="b"/>
                <a:pathLst>
                  <a:path w="29233" h="322081">
                    <a:moveTo>
                      <a:pt x="28833" y="0"/>
                    </a:moveTo>
                    <a:lnTo>
                      <a:pt x="29233" y="322081"/>
                    </a:lnTo>
                    <a:lnTo>
                      <a:pt x="364" y="322081"/>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67" name="Freeform: Shape 170"/>
              <p:cNvSpPr/>
              <p:nvPr/>
            </p:nvSpPr>
            <p:spPr>
              <a:xfrm>
                <a:off x="300600" y="6597720"/>
                <a:ext cx="29160" cy="259560"/>
              </a:xfrm>
              <a:custGeom>
                <a:avLst/>
                <a:gdLst/>
                <a:ahLst/>
                <a:cxnLst/>
                <a:rect l="l" t="t" r="r" b="b"/>
                <a:pathLst>
                  <a:path w="29959" h="260260">
                    <a:moveTo>
                      <a:pt x="29636" y="0"/>
                    </a:moveTo>
                    <a:lnTo>
                      <a:pt x="29959" y="260260"/>
                    </a:lnTo>
                    <a:lnTo>
                      <a:pt x="440" y="260260"/>
                    </a:lnTo>
                    <a:lnTo>
                      <a:pt x="0" y="28104"/>
                    </a:lnTo>
                    <a:lnTo>
                      <a:pt x="803" y="28904"/>
                    </a:lnTo>
                    <a:lnTo>
                      <a:pt x="29636"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68" name="Freeform: Shape 169"/>
              <p:cNvSpPr/>
              <p:nvPr/>
            </p:nvSpPr>
            <p:spPr>
              <a:xfrm>
                <a:off x="239400" y="6658920"/>
                <a:ext cx="29160" cy="198360"/>
              </a:xfrm>
              <a:custGeom>
                <a:avLst/>
                <a:gdLst/>
                <a:ahLst/>
                <a:cxnLst/>
                <a:rect l="l" t="t" r="r" b="b"/>
                <a:pathLst>
                  <a:path w="29882" h="199240">
                    <a:moveTo>
                      <a:pt x="29635" y="0"/>
                    </a:moveTo>
                    <a:lnTo>
                      <a:pt x="29882" y="199240"/>
                    </a:lnTo>
                    <a:lnTo>
                      <a:pt x="337" y="199240"/>
                    </a:lnTo>
                    <a:lnTo>
                      <a:pt x="0" y="28103"/>
                    </a:lnTo>
                    <a:lnTo>
                      <a:pt x="803"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69" name="Freeform: Shape 168"/>
              <p:cNvSpPr/>
              <p:nvPr/>
            </p:nvSpPr>
            <p:spPr>
              <a:xfrm>
                <a:off x="179640" y="6718320"/>
                <a:ext cx="28440" cy="138960"/>
              </a:xfrm>
              <a:custGeom>
                <a:avLst/>
                <a:gdLst/>
                <a:ahLst/>
                <a:cxnLst/>
                <a:rect l="l" t="t" r="r" b="b"/>
                <a:pathLst>
                  <a:path w="29006" h="139823">
                    <a:moveTo>
                      <a:pt x="28832" y="0"/>
                    </a:moveTo>
                    <a:lnTo>
                      <a:pt x="29006" y="139823"/>
                    </a:lnTo>
                    <a:lnTo>
                      <a:pt x="138" y="139823"/>
                    </a:lnTo>
                    <a:lnTo>
                      <a:pt x="0" y="28904"/>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70" name="Freeform: Shape 167"/>
              <p:cNvSpPr/>
              <p:nvPr/>
            </p:nvSpPr>
            <p:spPr>
              <a:xfrm>
                <a:off x="118800" y="6779160"/>
                <a:ext cx="28080" cy="78120"/>
              </a:xfrm>
              <a:custGeom>
                <a:avLst/>
                <a:gdLst/>
                <a:ahLst/>
                <a:cxnLst/>
                <a:rect l="l" t="t" r="r" b="b"/>
                <a:pathLst>
                  <a:path w="28931" h="78803">
                    <a:moveTo>
                      <a:pt x="28833" y="0"/>
                    </a:moveTo>
                    <a:lnTo>
                      <a:pt x="28931" y="78803"/>
                    </a:lnTo>
                    <a:lnTo>
                      <a:pt x="62" y="78803"/>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971" name="Freeform: Shape 166"/>
              <p:cNvSpPr/>
              <p:nvPr/>
            </p:nvSpPr>
            <p:spPr>
              <a:xfrm>
                <a:off x="70560" y="6841080"/>
                <a:ext cx="16200" cy="16200"/>
              </a:xfrm>
              <a:custGeom>
                <a:avLst/>
                <a:gdLst/>
                <a:ahLst/>
                <a:cxnLst/>
                <a:rect l="l" t="t" r="r" b="b"/>
                <a:pathLst>
                  <a:path w="16961" h="16982">
                    <a:moveTo>
                      <a:pt x="16940" y="0"/>
                    </a:moveTo>
                    <a:lnTo>
                      <a:pt x="16961" y="16982"/>
                    </a:lnTo>
                    <a:lnTo>
                      <a:pt x="0" y="16982"/>
                    </a:lnTo>
                    <a:lnTo>
                      <a:pt x="16940"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grpSp>
      </p:grpSp>
      <p:sp>
        <p:nvSpPr>
          <p:cNvPr id="972" name="PlaceHolder 1"/>
          <p:cNvSpPr>
            <a:spLocks noGrp="1"/>
          </p:cNvSpPr>
          <p:nvPr>
            <p:ph type="ftr" idx="34"/>
          </p:nvPr>
        </p:nvSpPr>
        <p:spPr>
          <a:xfrm>
            <a:off x="743616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&lt;footer&gt;</a:t>
            </a:r>
            <a:endParaRPr lang="en-IN" sz="1000" b="0" strike="noStrike" spc="-1">
              <a:latin typeface="Times New Roman"/>
            </a:endParaRPr>
          </a:p>
        </p:txBody>
      </p:sp>
      <p:sp>
        <p:nvSpPr>
          <p:cNvPr id="973" name="PlaceHolder 2"/>
          <p:cNvSpPr>
            <a:spLocks noGrp="1"/>
          </p:cNvSpPr>
          <p:nvPr>
            <p:ph type="sldNum" idx="35"/>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042C8DB5-405B-4161-9BC1-5C3D93FBD94F}" type="slidenum">
              <a:rPr lang="en-US" sz="1000" b="0" strike="noStrike" spc="-1">
                <a:solidFill>
                  <a:srgbClr val="A8A8A8"/>
                </a:solidFill>
                <a:latin typeface="Avenir Next LT Pro"/>
              </a:rPr>
              <a:t>‹#›</a:t>
            </a:fld>
            <a:endParaRPr lang="en-IN" sz="1000" b="0" strike="noStrike" spc="-1">
              <a:latin typeface="Times New Roman"/>
            </a:endParaRPr>
          </a:p>
        </p:txBody>
      </p:sp>
      <p:sp>
        <p:nvSpPr>
          <p:cNvPr id="974" name="PlaceHolder 3"/>
          <p:cNvSpPr>
            <a:spLocks noGrp="1"/>
          </p:cNvSpPr>
          <p:nvPr>
            <p:ph type="dt" idx="36"/>
          </p:nvPr>
        </p:nvSpPr>
        <p:spPr>
          <a:xfrm>
            <a:off x="4937760" y="63532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975"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976"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 id="214748380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8F0E3"/>
        </a:solidFill>
        <a:effectLst/>
      </p:bgPr>
    </p:bg>
    <p:spTree>
      <p:nvGrpSpPr>
        <p:cNvPr id="1" name=""/>
        <p:cNvGrpSpPr/>
        <p:nvPr/>
      </p:nvGrpSpPr>
      <p:grpSpPr>
        <a:xfrm>
          <a:off x="0" y="0"/>
          <a:ext cx="0" cy="0"/>
          <a:chOff x="0" y="0"/>
          <a:chExt cx="0" cy="0"/>
        </a:xfrm>
      </p:grpSpPr>
      <p:sp>
        <p:nvSpPr>
          <p:cNvPr id="74" name="Rectangle 63"/>
          <p:cNvSpPr/>
          <p:nvPr/>
        </p:nvSpPr>
        <p:spPr>
          <a:xfrm flipH="1">
            <a:off x="-720" y="2021400"/>
            <a:ext cx="2032200" cy="2029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75" name="Rectangle 23"/>
          <p:cNvSpPr/>
          <p:nvPr/>
        </p:nvSpPr>
        <p:spPr>
          <a:xfrm>
            <a:off x="2029680" y="2031480"/>
            <a:ext cx="2029320" cy="2029320"/>
          </a:xfrm>
          <a:custGeom>
            <a:avLst/>
            <a:gdLst/>
            <a:ahLst/>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p:style>
      </p:sp>
      <p:sp>
        <p:nvSpPr>
          <p:cNvPr id="76" name="Rectangle 17"/>
          <p:cNvSpPr/>
          <p:nvPr/>
        </p:nvSpPr>
        <p:spPr>
          <a:xfrm>
            <a:off x="2028240" y="4052880"/>
            <a:ext cx="2029320" cy="20293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pic>
        <p:nvPicPr>
          <p:cNvPr id="77" name="Picture 19" descr="A black and white striped pattern&#10;&#10;Description automatically generated with low confidence"/>
          <p:cNvPicPr/>
          <p:nvPr/>
        </p:nvPicPr>
        <p:blipFill>
          <a:blip r:embed="rId14"/>
          <a:stretch/>
        </p:blipFill>
        <p:spPr>
          <a:xfrm>
            <a:off x="2032920" y="5086800"/>
            <a:ext cx="2018520" cy="998640"/>
          </a:xfrm>
          <a:prstGeom prst="rect">
            <a:avLst/>
          </a:prstGeom>
          <a:ln w="0">
            <a:noFill/>
          </a:ln>
        </p:spPr>
      </p:pic>
      <p:pic>
        <p:nvPicPr>
          <p:cNvPr id="78" name="Graphic 25"/>
          <p:cNvPicPr/>
          <p:nvPr/>
        </p:nvPicPr>
        <p:blipFill>
          <a:blip r:embed="rId15"/>
          <a:stretch/>
        </p:blipFill>
        <p:spPr>
          <a:xfrm rot="10800000">
            <a:off x="-9360" y="-360"/>
            <a:ext cx="2029320" cy="2029320"/>
          </a:xfrm>
          <a:prstGeom prst="rect">
            <a:avLst/>
          </a:prstGeom>
          <a:ln w="0">
            <a:noFill/>
          </a:ln>
        </p:spPr>
      </p:pic>
      <p:sp>
        <p:nvSpPr>
          <p:cNvPr id="79" name="Rectangle 30"/>
          <p:cNvSpPr/>
          <p:nvPr/>
        </p:nvSpPr>
        <p:spPr>
          <a:xfrm>
            <a:off x="2030040" y="6045120"/>
            <a:ext cx="2029320" cy="812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80" name="Rectangle 35"/>
          <p:cNvSpPr/>
          <p:nvPr/>
        </p:nvSpPr>
        <p:spPr>
          <a:xfrm flipH="1">
            <a:off x="-720" y="4827960"/>
            <a:ext cx="2032200" cy="20293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p:style>
      </p:sp>
      <p:pic>
        <p:nvPicPr>
          <p:cNvPr id="81" name="Graphic 13"/>
          <p:cNvPicPr/>
          <p:nvPr/>
        </p:nvPicPr>
        <p:blipFill>
          <a:blip r:embed="rId16"/>
          <a:stretch/>
        </p:blipFill>
        <p:spPr>
          <a:xfrm>
            <a:off x="-2880" y="4827960"/>
            <a:ext cx="2029320" cy="2029320"/>
          </a:xfrm>
          <a:prstGeom prst="rect">
            <a:avLst/>
          </a:prstGeom>
          <a:ln w="0">
            <a:noFill/>
          </a:ln>
        </p:spPr>
      </p:pic>
      <p:grpSp>
        <p:nvGrpSpPr>
          <p:cNvPr id="82" name="Group 39"/>
          <p:cNvGrpSpPr/>
          <p:nvPr/>
        </p:nvGrpSpPr>
        <p:grpSpPr>
          <a:xfrm>
            <a:off x="100080" y="2099880"/>
            <a:ext cx="1919520" cy="1919520"/>
            <a:chOff x="100080" y="2099880"/>
            <a:chExt cx="1919520" cy="1919520"/>
          </a:xfrm>
        </p:grpSpPr>
        <p:grpSp>
          <p:nvGrpSpPr>
            <p:cNvPr id="83" name="Group 40"/>
            <p:cNvGrpSpPr/>
            <p:nvPr/>
          </p:nvGrpSpPr>
          <p:grpSpPr>
            <a:xfrm>
              <a:off x="100080" y="2099880"/>
              <a:ext cx="1919520" cy="1919520"/>
              <a:chOff x="100080" y="2099880"/>
              <a:chExt cx="1919520" cy="1919520"/>
            </a:xfrm>
          </p:grpSpPr>
          <p:grpSp>
            <p:nvGrpSpPr>
              <p:cNvPr id="84" name="Group 42"/>
              <p:cNvGrpSpPr/>
              <p:nvPr/>
            </p:nvGrpSpPr>
            <p:grpSpPr>
              <a:xfrm>
                <a:off x="100080" y="2099880"/>
                <a:ext cx="1919520" cy="1919520"/>
                <a:chOff x="100080" y="2099880"/>
                <a:chExt cx="1919520" cy="1919520"/>
              </a:xfrm>
            </p:grpSpPr>
            <p:grpSp>
              <p:nvGrpSpPr>
                <p:cNvPr id="85" name="Group 48"/>
                <p:cNvGrpSpPr/>
                <p:nvPr/>
              </p:nvGrpSpPr>
              <p:grpSpPr>
                <a:xfrm>
                  <a:off x="100080" y="2099880"/>
                  <a:ext cx="1919520" cy="1919520"/>
                  <a:chOff x="100080" y="2099880"/>
                  <a:chExt cx="1919520" cy="1919520"/>
                </a:xfrm>
              </p:grpSpPr>
              <p:grpSp>
                <p:nvGrpSpPr>
                  <p:cNvPr id="86" name="Group 50"/>
                  <p:cNvGrpSpPr/>
                  <p:nvPr/>
                </p:nvGrpSpPr>
                <p:grpSpPr>
                  <a:xfrm>
                    <a:off x="100080" y="2099880"/>
                    <a:ext cx="1919520" cy="1919520"/>
                    <a:chOff x="100080" y="2099880"/>
                    <a:chExt cx="1919520" cy="1919520"/>
                  </a:xfrm>
                </p:grpSpPr>
                <p:grpSp>
                  <p:nvGrpSpPr>
                    <p:cNvPr id="87" name="Group 52"/>
                    <p:cNvGrpSpPr/>
                    <p:nvPr/>
                  </p:nvGrpSpPr>
                  <p:grpSpPr>
                    <a:xfrm>
                      <a:off x="100080" y="2099880"/>
                      <a:ext cx="1919520" cy="1919520"/>
                      <a:chOff x="100080" y="2099880"/>
                      <a:chExt cx="1919520" cy="1919520"/>
                    </a:xfrm>
                  </p:grpSpPr>
                  <p:grpSp>
                    <p:nvGrpSpPr>
                      <p:cNvPr id="88" name="Group 54"/>
                      <p:cNvGrpSpPr/>
                      <p:nvPr/>
                    </p:nvGrpSpPr>
                    <p:grpSpPr>
                      <a:xfrm>
                        <a:off x="100080" y="2099880"/>
                        <a:ext cx="1919520" cy="1919520"/>
                        <a:chOff x="100080" y="2099880"/>
                        <a:chExt cx="1919520" cy="1919520"/>
                      </a:xfrm>
                    </p:grpSpPr>
                    <p:grpSp>
                      <p:nvGrpSpPr>
                        <p:cNvPr id="89" name="Group 56"/>
                        <p:cNvGrpSpPr/>
                        <p:nvPr/>
                      </p:nvGrpSpPr>
                      <p:grpSpPr>
                        <a:xfrm>
                          <a:off x="100080" y="2099880"/>
                          <a:ext cx="1919520" cy="1919520"/>
                          <a:chOff x="100080" y="2099880"/>
                          <a:chExt cx="1919520" cy="1919520"/>
                        </a:xfrm>
                      </p:grpSpPr>
                      <p:sp>
                        <p:nvSpPr>
                          <p:cNvPr id="90" name="Oval 58"/>
                          <p:cNvSpPr/>
                          <p:nvPr/>
                        </p:nvSpPr>
                        <p:spPr>
                          <a:xfrm>
                            <a:off x="100080" y="2099880"/>
                            <a:ext cx="1919520" cy="191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91" name="Oval 59"/>
                          <p:cNvSpPr/>
                          <p:nvPr/>
                        </p:nvSpPr>
                        <p:spPr>
                          <a:xfrm>
                            <a:off x="172080" y="2171880"/>
                            <a:ext cx="1775520" cy="1775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92" name="Oval 57"/>
                        <p:cNvSpPr/>
                        <p:nvPr/>
                      </p:nvSpPr>
                      <p:spPr>
                        <a:xfrm>
                          <a:off x="244440" y="2243880"/>
                          <a:ext cx="1631520" cy="1631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93" name="Oval 55"/>
                      <p:cNvSpPr/>
                      <p:nvPr/>
                    </p:nvSpPr>
                    <p:spPr>
                      <a:xfrm>
                        <a:off x="316440" y="2315880"/>
                        <a:ext cx="1487520" cy="1487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94" name="Oval 53"/>
                    <p:cNvSpPr/>
                    <p:nvPr/>
                  </p:nvSpPr>
                  <p:spPr>
                    <a:xfrm>
                      <a:off x="388440" y="2387880"/>
                      <a:ext cx="1343520" cy="1343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95" name="Oval 51"/>
                  <p:cNvSpPr/>
                  <p:nvPr/>
                </p:nvSpPr>
                <p:spPr>
                  <a:xfrm>
                    <a:off x="460440" y="2459880"/>
                    <a:ext cx="1199520" cy="119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96" name="Oval 49"/>
                <p:cNvSpPr/>
                <p:nvPr/>
              </p:nvSpPr>
              <p:spPr>
                <a:xfrm>
                  <a:off x="532440" y="2531880"/>
                  <a:ext cx="1055520" cy="1055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97" name="Oval 43"/>
              <p:cNvSpPr/>
              <p:nvPr/>
            </p:nvSpPr>
            <p:spPr>
              <a:xfrm>
                <a:off x="604440" y="2603880"/>
                <a:ext cx="911520" cy="911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98" name="Oval 44"/>
              <p:cNvSpPr/>
              <p:nvPr/>
            </p:nvSpPr>
            <p:spPr>
              <a:xfrm>
                <a:off x="676440" y="2675880"/>
                <a:ext cx="767520" cy="767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99" name="Oval 45"/>
              <p:cNvSpPr/>
              <p:nvPr/>
            </p:nvSpPr>
            <p:spPr>
              <a:xfrm>
                <a:off x="748440" y="2747880"/>
                <a:ext cx="623520" cy="623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100" name="Oval 46"/>
              <p:cNvSpPr/>
              <p:nvPr/>
            </p:nvSpPr>
            <p:spPr>
              <a:xfrm>
                <a:off x="820440" y="2819880"/>
                <a:ext cx="479520" cy="47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101" name="Oval 47"/>
              <p:cNvSpPr/>
              <p:nvPr/>
            </p:nvSpPr>
            <p:spPr>
              <a:xfrm>
                <a:off x="892440" y="2891880"/>
                <a:ext cx="335160" cy="33516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102" name="Oval 41"/>
            <p:cNvSpPr/>
            <p:nvPr/>
          </p:nvSpPr>
          <p:spPr>
            <a:xfrm>
              <a:off x="964440" y="2963880"/>
              <a:ext cx="191160" cy="19116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136080" rIns="90000" bIns="13608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103" name="Rectangle 74"/>
          <p:cNvSpPr/>
          <p:nvPr/>
        </p:nvSpPr>
        <p:spPr>
          <a:xfrm>
            <a:off x="0" y="4043160"/>
            <a:ext cx="2029320" cy="783720"/>
          </a:xfrm>
          <a:prstGeom prst="rect">
            <a:avLst/>
          </a:pr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104" name="Freeform: Shape 73"/>
          <p:cNvSpPr/>
          <p:nvPr/>
        </p:nvSpPr>
        <p:spPr>
          <a:xfrm>
            <a:off x="0" y="2021400"/>
            <a:ext cx="1014120" cy="2029320"/>
          </a:xfrm>
          <a:custGeom>
            <a:avLst/>
            <a:gdLst/>
            <a:ahLst/>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p:style>
      </p:sp>
      <p:sp>
        <p:nvSpPr>
          <p:cNvPr id="105" name="Straight Connector 65"/>
          <p:cNvSpPr/>
          <p:nvPr/>
        </p:nvSpPr>
        <p:spPr>
          <a:xfrm>
            <a:off x="10440" y="-7560"/>
            <a:ext cx="4052520" cy="4040640"/>
          </a:xfrm>
          <a:prstGeom prst="line">
            <a:avLst/>
          </a:prstGeom>
          <a:ln w="50800">
            <a:solidFill>
              <a:srgbClr val="385E88"/>
            </a:solidFill>
          </a:ln>
        </p:spPr>
        <p:style>
          <a:lnRef idx="1">
            <a:schemeClr val="accent1"/>
          </a:lnRef>
          <a:fillRef idx="0">
            <a:schemeClr val="accent1"/>
          </a:fillRef>
          <a:effectRef idx="0">
            <a:schemeClr val="accent1"/>
          </a:effectRef>
          <a:fontRef idx="minor"/>
        </p:style>
      </p:sp>
      <p:sp>
        <p:nvSpPr>
          <p:cNvPr id="106" name="Oval 70"/>
          <p:cNvSpPr/>
          <p:nvPr/>
        </p:nvSpPr>
        <p:spPr>
          <a:xfrm>
            <a:off x="3903480" y="3870000"/>
            <a:ext cx="273600" cy="273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07" name="PlaceHolder 1"/>
          <p:cNvSpPr>
            <a:spLocks noGrp="1"/>
          </p:cNvSpPr>
          <p:nvPr>
            <p:ph type="ftr" idx="4"/>
          </p:nvPr>
        </p:nvSpPr>
        <p:spPr>
          <a:xfrm>
            <a:off x="743616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&lt;footer&gt;</a:t>
            </a:r>
            <a:endParaRPr lang="en-IN" sz="1000" b="0" strike="noStrike" spc="-1">
              <a:latin typeface="Times New Roman"/>
            </a:endParaRPr>
          </a:p>
        </p:txBody>
      </p:sp>
      <p:sp>
        <p:nvSpPr>
          <p:cNvPr id="108" name="PlaceHolder 2"/>
          <p:cNvSpPr>
            <a:spLocks noGrp="1"/>
          </p:cNvSpPr>
          <p:nvPr>
            <p:ph type="sldNum" idx="5"/>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FB163C79-2611-41C4-8C01-75818FFA3B24}" type="slidenum">
              <a:rPr lang="en-US" sz="1000" b="0" strike="noStrike" spc="-1">
                <a:solidFill>
                  <a:srgbClr val="A8A8A8"/>
                </a:solidFill>
                <a:latin typeface="Avenir Next LT Pro"/>
              </a:rPr>
              <a:t>‹#›</a:t>
            </a:fld>
            <a:endParaRPr lang="en-IN" sz="1000" b="0" strike="noStrike" spc="-1">
              <a:latin typeface="Times New Roman"/>
            </a:endParaRPr>
          </a:p>
        </p:txBody>
      </p:sp>
      <p:sp>
        <p:nvSpPr>
          <p:cNvPr id="109" name="PlaceHolder 3"/>
          <p:cNvSpPr>
            <a:spLocks noGrp="1"/>
          </p:cNvSpPr>
          <p:nvPr>
            <p:ph type="dt" idx="6"/>
          </p:nvPr>
        </p:nvSpPr>
        <p:spPr>
          <a:xfrm>
            <a:off x="4937760" y="63532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110"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111"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BFBBC7"/>
        </a:solidFill>
        <a:effectLst/>
      </p:bgPr>
    </p:bg>
    <p:spTree>
      <p:nvGrpSpPr>
        <p:cNvPr id="1" name=""/>
        <p:cNvGrpSpPr/>
        <p:nvPr/>
      </p:nvGrpSpPr>
      <p:grpSpPr>
        <a:xfrm>
          <a:off x="0" y="0"/>
          <a:ext cx="0" cy="0"/>
          <a:chOff x="0" y="0"/>
          <a:chExt cx="0" cy="0"/>
        </a:xfrm>
      </p:grpSpPr>
      <p:grpSp>
        <p:nvGrpSpPr>
          <p:cNvPr id="148" name="Group 2"/>
          <p:cNvGrpSpPr/>
          <p:nvPr/>
        </p:nvGrpSpPr>
        <p:grpSpPr>
          <a:xfrm>
            <a:off x="-292680" y="-1403280"/>
            <a:ext cx="5761440" cy="8262720"/>
            <a:chOff x="-292680" y="-1403280"/>
            <a:chExt cx="5761440" cy="8262720"/>
          </a:xfrm>
        </p:grpSpPr>
        <p:pic>
          <p:nvPicPr>
            <p:cNvPr id="149" name="Graphic 25"/>
            <p:cNvPicPr/>
            <p:nvPr/>
          </p:nvPicPr>
          <p:blipFill>
            <a:blip r:embed="rId14"/>
            <a:stretch/>
          </p:blipFill>
          <p:spPr>
            <a:xfrm rot="8097600">
              <a:off x="1570680" y="-982800"/>
              <a:ext cx="2029320" cy="2029320"/>
            </a:xfrm>
            <a:prstGeom prst="rect">
              <a:avLst/>
            </a:prstGeom>
            <a:ln w="0">
              <a:noFill/>
            </a:ln>
          </p:spPr>
        </p:pic>
        <p:sp>
          <p:nvSpPr>
            <p:cNvPr id="150" name="Rectangle 23"/>
            <p:cNvSpPr/>
            <p:nvPr/>
          </p:nvSpPr>
          <p:spPr>
            <a:xfrm rot="13508400">
              <a:off x="141840" y="458640"/>
              <a:ext cx="2029320" cy="2029320"/>
            </a:xfrm>
            <a:custGeom>
              <a:avLst/>
              <a:gdLst/>
              <a:ahLst/>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pic>
          <p:nvPicPr>
            <p:cNvPr id="151" name="Graphic 8"/>
            <p:cNvPicPr/>
            <p:nvPr/>
          </p:nvPicPr>
          <p:blipFill>
            <a:blip r:embed="rId15"/>
            <a:stretch/>
          </p:blipFill>
          <p:spPr>
            <a:xfrm rot="18902400">
              <a:off x="1573920" y="1900440"/>
              <a:ext cx="2029320" cy="2029320"/>
            </a:xfrm>
            <a:prstGeom prst="rect">
              <a:avLst/>
            </a:prstGeom>
            <a:ln w="0">
              <a:noFill/>
            </a:ln>
          </p:spPr>
        </p:pic>
        <p:sp>
          <p:nvSpPr>
            <p:cNvPr id="152" name="Rectangle 23"/>
            <p:cNvSpPr/>
            <p:nvPr/>
          </p:nvSpPr>
          <p:spPr>
            <a:xfrm rot="18900000">
              <a:off x="1579680" y="1923480"/>
              <a:ext cx="2029320" cy="2029320"/>
            </a:xfrm>
            <a:custGeom>
              <a:avLst/>
              <a:gdLst/>
              <a:ahLst/>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pic>
          <p:nvPicPr>
            <p:cNvPr id="153" name="Graphic 11"/>
            <p:cNvPicPr/>
            <p:nvPr/>
          </p:nvPicPr>
          <p:blipFill>
            <a:blip r:embed="rId14"/>
            <a:stretch/>
          </p:blipFill>
          <p:spPr>
            <a:xfrm rot="2709000">
              <a:off x="145440" y="3355200"/>
              <a:ext cx="2029320" cy="2029320"/>
            </a:xfrm>
            <a:prstGeom prst="rect">
              <a:avLst/>
            </a:prstGeom>
            <a:ln w="0">
              <a:noFill/>
            </a:ln>
          </p:spPr>
        </p:pic>
        <p:pic>
          <p:nvPicPr>
            <p:cNvPr id="154" name="Graphic 12"/>
            <p:cNvPicPr/>
            <p:nvPr/>
          </p:nvPicPr>
          <p:blipFill>
            <a:blip r:embed="rId16"/>
            <a:stretch/>
          </p:blipFill>
          <p:spPr>
            <a:xfrm rot="13489200">
              <a:off x="3018960" y="3358440"/>
              <a:ext cx="2029320" cy="2029320"/>
            </a:xfrm>
            <a:prstGeom prst="rect">
              <a:avLst/>
            </a:prstGeom>
            <a:ln w="0">
              <a:noFill/>
            </a:ln>
          </p:spPr>
        </p:pic>
        <p:grpSp>
          <p:nvGrpSpPr>
            <p:cNvPr id="155" name="Group 20"/>
            <p:cNvGrpSpPr/>
            <p:nvPr/>
          </p:nvGrpSpPr>
          <p:grpSpPr>
            <a:xfrm>
              <a:off x="1159560" y="5806440"/>
              <a:ext cx="2869920" cy="1000080"/>
              <a:chOff x="1159560" y="5806440"/>
              <a:chExt cx="2869920" cy="1000080"/>
            </a:xfrm>
          </p:grpSpPr>
          <p:sp>
            <p:nvSpPr>
              <p:cNvPr id="156" name="Freeform: Shape 90"/>
              <p:cNvSpPr/>
              <p:nvPr/>
            </p:nvSpPr>
            <p:spPr>
              <a:xfrm>
                <a:off x="1159560" y="5806440"/>
                <a:ext cx="2869920" cy="28080"/>
              </a:xfrm>
              <a:custGeom>
                <a:avLst/>
                <a:gdLst/>
                <a:ahLst/>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57" name="Freeform: Shape 89"/>
              <p:cNvSpPr/>
              <p:nvPr/>
            </p:nvSpPr>
            <p:spPr>
              <a:xfrm>
                <a:off x="1220400" y="5867280"/>
                <a:ext cx="2747880" cy="28080"/>
              </a:xfrm>
              <a:custGeom>
                <a:avLst/>
                <a:gdLst/>
                <a:ahLst/>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58" name="Freeform: Shape 88"/>
              <p:cNvSpPr/>
              <p:nvPr/>
            </p:nvSpPr>
            <p:spPr>
              <a:xfrm>
                <a:off x="1282320" y="5927400"/>
                <a:ext cx="2625480" cy="28800"/>
              </a:xfrm>
              <a:custGeom>
                <a:avLst/>
                <a:gdLst/>
                <a:ahLst/>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59" name="Freeform: Shape 87"/>
              <p:cNvSpPr/>
              <p:nvPr/>
            </p:nvSpPr>
            <p:spPr>
              <a:xfrm>
                <a:off x="1343520" y="5988600"/>
                <a:ext cx="2503440" cy="28800"/>
              </a:xfrm>
              <a:custGeom>
                <a:avLst/>
                <a:gdLst/>
                <a:ahLst/>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60" name="Freeform: Shape 86"/>
              <p:cNvSpPr/>
              <p:nvPr/>
            </p:nvSpPr>
            <p:spPr>
              <a:xfrm>
                <a:off x="1402920" y="6049440"/>
                <a:ext cx="2382840" cy="28080"/>
              </a:xfrm>
              <a:custGeom>
                <a:avLst/>
                <a:gdLst/>
                <a:ahLst/>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61" name="Freeform: Shape 85"/>
              <p:cNvSpPr/>
              <p:nvPr/>
            </p:nvSpPr>
            <p:spPr>
              <a:xfrm>
                <a:off x="1464120" y="6110280"/>
                <a:ext cx="2260440" cy="28080"/>
              </a:xfrm>
              <a:custGeom>
                <a:avLst/>
                <a:gdLst/>
                <a:ahLst/>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62" name="Freeform: Shape 84"/>
              <p:cNvSpPr/>
              <p:nvPr/>
            </p:nvSpPr>
            <p:spPr>
              <a:xfrm>
                <a:off x="1526040" y="6170400"/>
                <a:ext cx="2138400" cy="28800"/>
              </a:xfrm>
              <a:custGeom>
                <a:avLst/>
                <a:gdLst/>
                <a:ahLst/>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63" name="Freeform: Shape 83"/>
              <p:cNvSpPr/>
              <p:nvPr/>
            </p:nvSpPr>
            <p:spPr>
              <a:xfrm>
                <a:off x="1585440" y="6231240"/>
                <a:ext cx="2017800" cy="28080"/>
              </a:xfrm>
              <a:custGeom>
                <a:avLst/>
                <a:gdLst/>
                <a:ahLst/>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64" name="Freeform: Shape 82"/>
              <p:cNvSpPr/>
              <p:nvPr/>
            </p:nvSpPr>
            <p:spPr>
              <a:xfrm>
                <a:off x="1646640" y="6292440"/>
                <a:ext cx="1895400" cy="28080"/>
              </a:xfrm>
              <a:custGeom>
                <a:avLst/>
                <a:gdLst/>
                <a:ahLst/>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65" name="Freeform: Shape 81"/>
              <p:cNvSpPr/>
              <p:nvPr/>
            </p:nvSpPr>
            <p:spPr>
              <a:xfrm>
                <a:off x="1707840" y="6353280"/>
                <a:ext cx="1773360" cy="28080"/>
              </a:xfrm>
              <a:custGeom>
                <a:avLst/>
                <a:gdLst/>
                <a:ahLst/>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66" name="Freeform: Shape 80"/>
              <p:cNvSpPr/>
              <p:nvPr/>
            </p:nvSpPr>
            <p:spPr>
              <a:xfrm>
                <a:off x="1769760" y="6413400"/>
                <a:ext cx="1650960" cy="28800"/>
              </a:xfrm>
              <a:custGeom>
                <a:avLst/>
                <a:gdLst/>
                <a:ahLst/>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67" name="Freeform: Shape 79"/>
              <p:cNvSpPr/>
              <p:nvPr/>
            </p:nvSpPr>
            <p:spPr>
              <a:xfrm>
                <a:off x="1829160" y="6474240"/>
                <a:ext cx="1530360" cy="28080"/>
              </a:xfrm>
              <a:custGeom>
                <a:avLst/>
                <a:gdLst/>
                <a:ahLst/>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68" name="Freeform: Shape 78"/>
              <p:cNvSpPr/>
              <p:nvPr/>
            </p:nvSpPr>
            <p:spPr>
              <a:xfrm>
                <a:off x="1890360" y="6535440"/>
                <a:ext cx="1408320" cy="28080"/>
              </a:xfrm>
              <a:custGeom>
                <a:avLst/>
                <a:gdLst/>
                <a:ahLst/>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69" name="Freeform: Shape 77"/>
              <p:cNvSpPr/>
              <p:nvPr/>
            </p:nvSpPr>
            <p:spPr>
              <a:xfrm>
                <a:off x="1952280" y="6595560"/>
                <a:ext cx="1285920" cy="28800"/>
              </a:xfrm>
              <a:custGeom>
                <a:avLst/>
                <a:gdLst/>
                <a:ahLst/>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70" name="Freeform: Shape 76"/>
              <p:cNvSpPr/>
              <p:nvPr/>
            </p:nvSpPr>
            <p:spPr>
              <a:xfrm>
                <a:off x="2013480" y="6656400"/>
                <a:ext cx="1163520" cy="28800"/>
              </a:xfrm>
              <a:custGeom>
                <a:avLst/>
                <a:gdLst/>
                <a:ahLst/>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71" name="Freeform: Shape 75"/>
              <p:cNvSpPr/>
              <p:nvPr/>
            </p:nvSpPr>
            <p:spPr>
              <a:xfrm>
                <a:off x="2072880" y="6717240"/>
                <a:ext cx="1042920" cy="28080"/>
              </a:xfrm>
              <a:custGeom>
                <a:avLst/>
                <a:gdLst/>
                <a:ahLst/>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72" name="Freeform: Shape 72"/>
              <p:cNvSpPr/>
              <p:nvPr/>
            </p:nvSpPr>
            <p:spPr>
              <a:xfrm>
                <a:off x="2134080" y="6778440"/>
                <a:ext cx="920880" cy="28080"/>
              </a:xfrm>
              <a:custGeom>
                <a:avLst/>
                <a:gdLst/>
                <a:ahLst/>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grpSp>
        <p:sp>
          <p:nvSpPr>
            <p:cNvPr id="173" name="Freeform: Shape 100"/>
            <p:cNvSpPr/>
            <p:nvPr/>
          </p:nvSpPr>
          <p:spPr>
            <a:xfrm>
              <a:off x="2960640" y="5801760"/>
              <a:ext cx="1074600" cy="1057680"/>
            </a:xfrm>
            <a:custGeom>
              <a:avLst/>
              <a:gdLst/>
              <a:ahLst/>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74" name="Freeform: Shape 132"/>
            <p:cNvSpPr/>
            <p:nvPr/>
          </p:nvSpPr>
          <p:spPr>
            <a:xfrm>
              <a:off x="-7560" y="2931120"/>
              <a:ext cx="1127520" cy="2869920"/>
            </a:xfrm>
            <a:custGeom>
              <a:avLst/>
              <a:gdLst/>
              <a:ahLst/>
              <a:cxnLst/>
              <a:rect l="l" t="t" r="r" b="b"/>
              <a:pathLst>
                <a:path w="1128311" h="2870805">
                  <a:moveTo>
                    <a:pt x="1128311" y="0"/>
                  </a:moveTo>
                  <a:lnTo>
                    <a:pt x="1123909" y="2870805"/>
                  </a:lnTo>
                  <a:lnTo>
                    <a:pt x="0" y="1743443"/>
                  </a:lnTo>
                  <a:lnTo>
                    <a:pt x="0" y="1124856"/>
                  </a:lnTo>
                  <a:lnTo>
                    <a:pt x="1128311"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75" name="Freeform: Shape 154"/>
            <p:cNvSpPr/>
            <p:nvPr/>
          </p:nvSpPr>
          <p:spPr>
            <a:xfrm rot="13500000">
              <a:off x="126360" y="458640"/>
              <a:ext cx="2023560" cy="2023560"/>
            </a:xfrm>
            <a:custGeom>
              <a:avLst/>
              <a:gdLst/>
              <a:ahLst/>
              <a:cxnLst/>
              <a:rect l="l" t="t" r="r" b="b"/>
              <a:pathLst>
                <a:path w="2024298" h="2024298">
                  <a:moveTo>
                    <a:pt x="2024298" y="2024298"/>
                  </a:moveTo>
                  <a:lnTo>
                    <a:pt x="0" y="0"/>
                  </a:lnTo>
                  <a:lnTo>
                    <a:pt x="40826" y="0"/>
                  </a:lnTo>
                  <a:lnTo>
                    <a:pt x="2024298" y="1983472"/>
                  </a:lnTo>
                  <a:lnTo>
                    <a:pt x="2024298" y="202429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76" name="Freeform: Shape 153"/>
            <p:cNvSpPr/>
            <p:nvPr/>
          </p:nvSpPr>
          <p:spPr>
            <a:xfrm rot="13500000">
              <a:off x="108720" y="501840"/>
              <a:ext cx="1937520" cy="1937520"/>
            </a:xfrm>
            <a:custGeom>
              <a:avLst/>
              <a:gdLst/>
              <a:ahLst/>
              <a:cxnLst/>
              <a:rect l="l" t="t" r="r" b="b"/>
              <a:pathLst>
                <a:path w="1938109" h="1938109">
                  <a:moveTo>
                    <a:pt x="1938109" y="1938109"/>
                  </a:moveTo>
                  <a:lnTo>
                    <a:pt x="0" y="0"/>
                  </a:lnTo>
                  <a:lnTo>
                    <a:pt x="40826" y="0"/>
                  </a:lnTo>
                  <a:lnTo>
                    <a:pt x="1938109" y="1897283"/>
                  </a:lnTo>
                  <a:lnTo>
                    <a:pt x="1938109" y="193810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77" name="Freeform: Shape 152"/>
            <p:cNvSpPr/>
            <p:nvPr/>
          </p:nvSpPr>
          <p:spPr>
            <a:xfrm rot="13500000">
              <a:off x="90360" y="545040"/>
              <a:ext cx="1852200" cy="1851120"/>
            </a:xfrm>
            <a:custGeom>
              <a:avLst/>
              <a:gdLst/>
              <a:ahLst/>
              <a:cxnLst/>
              <a:rect l="l" t="t" r="r" b="b"/>
              <a:pathLst>
                <a:path w="1853055" h="1851921">
                  <a:moveTo>
                    <a:pt x="1851921" y="1851921"/>
                  </a:moveTo>
                  <a:lnTo>
                    <a:pt x="0" y="0"/>
                  </a:lnTo>
                  <a:lnTo>
                    <a:pt x="40826" y="0"/>
                  </a:lnTo>
                  <a:lnTo>
                    <a:pt x="1853055" y="1811094"/>
                  </a:lnTo>
                  <a:lnTo>
                    <a:pt x="1851920" y="1811094"/>
                  </a:lnTo>
                  <a:lnTo>
                    <a:pt x="1851921" y="1851921"/>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78" name="Freeform: Shape 151"/>
            <p:cNvSpPr/>
            <p:nvPr/>
          </p:nvSpPr>
          <p:spPr>
            <a:xfrm rot="13500000">
              <a:off x="72720" y="588600"/>
              <a:ext cx="1766160" cy="1765080"/>
            </a:xfrm>
            <a:custGeom>
              <a:avLst/>
              <a:gdLst/>
              <a:ahLst/>
              <a:cxnLst/>
              <a:rect l="l" t="t" r="r" b="b"/>
              <a:pathLst>
                <a:path w="1766866" h="1765732">
                  <a:moveTo>
                    <a:pt x="1765732" y="1765732"/>
                  </a:moveTo>
                  <a:lnTo>
                    <a:pt x="0" y="0"/>
                  </a:lnTo>
                  <a:lnTo>
                    <a:pt x="40826" y="0"/>
                  </a:lnTo>
                  <a:lnTo>
                    <a:pt x="1766866" y="1724906"/>
                  </a:lnTo>
                  <a:lnTo>
                    <a:pt x="1765731" y="1724906"/>
                  </a:lnTo>
                  <a:lnTo>
                    <a:pt x="1765732" y="1765732"/>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79" name="Freeform: Shape 150"/>
            <p:cNvSpPr/>
            <p:nvPr/>
          </p:nvSpPr>
          <p:spPr>
            <a:xfrm rot="13500000">
              <a:off x="55080" y="630720"/>
              <a:ext cx="1680120" cy="1680120"/>
            </a:xfrm>
            <a:custGeom>
              <a:avLst/>
              <a:gdLst/>
              <a:ahLst/>
              <a:cxnLst/>
              <a:rect l="l" t="t" r="r" b="b"/>
              <a:pathLst>
                <a:path w="1680678" h="1680677">
                  <a:moveTo>
                    <a:pt x="1680678" y="1680677"/>
                  </a:moveTo>
                  <a:lnTo>
                    <a:pt x="0" y="0"/>
                  </a:lnTo>
                  <a:lnTo>
                    <a:pt x="40826" y="0"/>
                  </a:lnTo>
                  <a:lnTo>
                    <a:pt x="1680678" y="1639851"/>
                  </a:lnTo>
                  <a:lnTo>
                    <a:pt x="1680678" y="168067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80" name="Freeform: Shape 149"/>
            <p:cNvSpPr/>
            <p:nvPr/>
          </p:nvSpPr>
          <p:spPr>
            <a:xfrm rot="13500000">
              <a:off x="37440" y="673560"/>
              <a:ext cx="1593720" cy="1593720"/>
            </a:xfrm>
            <a:custGeom>
              <a:avLst/>
              <a:gdLst/>
              <a:ahLst/>
              <a:cxnLst/>
              <a:rect l="l" t="t" r="r" b="b"/>
              <a:pathLst>
                <a:path w="1594489" h="1594489">
                  <a:moveTo>
                    <a:pt x="1594489" y="1594489"/>
                  </a:moveTo>
                  <a:lnTo>
                    <a:pt x="0" y="0"/>
                  </a:lnTo>
                  <a:lnTo>
                    <a:pt x="40826" y="0"/>
                  </a:lnTo>
                  <a:lnTo>
                    <a:pt x="1594489" y="1553663"/>
                  </a:lnTo>
                  <a:lnTo>
                    <a:pt x="1594489" y="159448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81" name="Freeform: Shape 148"/>
            <p:cNvSpPr/>
            <p:nvPr/>
          </p:nvSpPr>
          <p:spPr>
            <a:xfrm rot="13500000">
              <a:off x="19080" y="717120"/>
              <a:ext cx="1508760" cy="1507680"/>
            </a:xfrm>
            <a:custGeom>
              <a:avLst/>
              <a:gdLst/>
              <a:ahLst/>
              <a:cxnLst/>
              <a:rect l="l" t="t" r="r" b="b"/>
              <a:pathLst>
                <a:path w="1509435" h="1508300">
                  <a:moveTo>
                    <a:pt x="1508301" y="1508300"/>
                  </a:moveTo>
                  <a:lnTo>
                    <a:pt x="0" y="0"/>
                  </a:lnTo>
                  <a:lnTo>
                    <a:pt x="40826" y="0"/>
                  </a:lnTo>
                  <a:lnTo>
                    <a:pt x="1509435" y="1467474"/>
                  </a:lnTo>
                  <a:lnTo>
                    <a:pt x="1508301" y="1467474"/>
                  </a:lnTo>
                  <a:lnTo>
                    <a:pt x="1508301" y="150830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82" name="Freeform: Shape 147"/>
            <p:cNvSpPr/>
            <p:nvPr/>
          </p:nvSpPr>
          <p:spPr>
            <a:xfrm rot="13500000">
              <a:off x="2160" y="759240"/>
              <a:ext cx="1422360" cy="1422360"/>
            </a:xfrm>
            <a:custGeom>
              <a:avLst/>
              <a:gdLst/>
              <a:ahLst/>
              <a:cxnLst/>
              <a:rect l="l" t="t" r="r" b="b"/>
              <a:pathLst>
                <a:path w="1423246" h="1423247">
                  <a:moveTo>
                    <a:pt x="1423246" y="1423247"/>
                  </a:moveTo>
                  <a:lnTo>
                    <a:pt x="0" y="0"/>
                  </a:lnTo>
                  <a:lnTo>
                    <a:pt x="40825" y="0"/>
                  </a:lnTo>
                  <a:lnTo>
                    <a:pt x="1423246" y="1382420"/>
                  </a:lnTo>
                  <a:lnTo>
                    <a:pt x="1423246" y="142324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83" name="Freeform: Shape 146"/>
            <p:cNvSpPr/>
            <p:nvPr/>
          </p:nvSpPr>
          <p:spPr>
            <a:xfrm rot="13500000">
              <a:off x="-15120" y="802800"/>
              <a:ext cx="1336320" cy="1336320"/>
            </a:xfrm>
            <a:custGeom>
              <a:avLst/>
              <a:gdLst/>
              <a:ahLst/>
              <a:cxnLst/>
              <a:rect l="l" t="t" r="r" b="b"/>
              <a:pathLst>
                <a:path w="1337057" h="1337057">
                  <a:moveTo>
                    <a:pt x="1337057" y="1337057"/>
                  </a:moveTo>
                  <a:lnTo>
                    <a:pt x="0" y="0"/>
                  </a:lnTo>
                  <a:lnTo>
                    <a:pt x="40826" y="0"/>
                  </a:lnTo>
                  <a:lnTo>
                    <a:pt x="1337057" y="1296231"/>
                  </a:lnTo>
                  <a:lnTo>
                    <a:pt x="1337057" y="133705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84" name="Freeform: Shape 145"/>
            <p:cNvSpPr/>
            <p:nvPr/>
          </p:nvSpPr>
          <p:spPr>
            <a:xfrm rot="13500000">
              <a:off x="-33480" y="844920"/>
              <a:ext cx="1250280" cy="1250280"/>
            </a:xfrm>
            <a:custGeom>
              <a:avLst/>
              <a:gdLst/>
              <a:ahLst/>
              <a:cxnLst/>
              <a:rect l="l" t="t" r="r" b="b"/>
              <a:pathLst>
                <a:path w="1250869" h="1250869">
                  <a:moveTo>
                    <a:pt x="1250869" y="1250869"/>
                  </a:moveTo>
                  <a:lnTo>
                    <a:pt x="0" y="0"/>
                  </a:lnTo>
                  <a:lnTo>
                    <a:pt x="40825" y="0"/>
                  </a:lnTo>
                  <a:lnTo>
                    <a:pt x="1250869" y="1210042"/>
                  </a:lnTo>
                  <a:lnTo>
                    <a:pt x="1250869" y="125086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85" name="Freeform: Shape 144"/>
            <p:cNvSpPr/>
            <p:nvPr/>
          </p:nvSpPr>
          <p:spPr>
            <a:xfrm rot="13500000">
              <a:off x="-51120" y="889200"/>
              <a:ext cx="1164960" cy="1163880"/>
            </a:xfrm>
            <a:custGeom>
              <a:avLst/>
              <a:gdLst/>
              <a:ahLst/>
              <a:cxnLst/>
              <a:rect l="l" t="t" r="r" b="b"/>
              <a:pathLst>
                <a:path w="1165814" h="1164680">
                  <a:moveTo>
                    <a:pt x="1164680" y="1164680"/>
                  </a:moveTo>
                  <a:lnTo>
                    <a:pt x="0" y="1"/>
                  </a:lnTo>
                  <a:lnTo>
                    <a:pt x="40825" y="0"/>
                  </a:lnTo>
                  <a:lnTo>
                    <a:pt x="1165814" y="1123854"/>
                  </a:lnTo>
                  <a:lnTo>
                    <a:pt x="1164680" y="1123854"/>
                  </a:lnTo>
                  <a:lnTo>
                    <a:pt x="1164680" y="116468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86" name="Freeform: Shape 143"/>
            <p:cNvSpPr/>
            <p:nvPr/>
          </p:nvSpPr>
          <p:spPr>
            <a:xfrm rot="13500000">
              <a:off x="-68400" y="931320"/>
              <a:ext cx="1078920" cy="1078920"/>
            </a:xfrm>
            <a:custGeom>
              <a:avLst/>
              <a:gdLst/>
              <a:ahLst/>
              <a:cxnLst/>
              <a:rect l="l" t="t" r="r" b="b"/>
              <a:pathLst>
                <a:path w="1079626" h="1079626">
                  <a:moveTo>
                    <a:pt x="1079626" y="1079626"/>
                  </a:moveTo>
                  <a:lnTo>
                    <a:pt x="0" y="1"/>
                  </a:lnTo>
                  <a:lnTo>
                    <a:pt x="40826" y="0"/>
                  </a:lnTo>
                  <a:lnTo>
                    <a:pt x="1079626" y="1038800"/>
                  </a:lnTo>
                  <a:lnTo>
                    <a:pt x="1079626" y="1079626"/>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87" name="Freeform: Shape 142"/>
            <p:cNvSpPr/>
            <p:nvPr/>
          </p:nvSpPr>
          <p:spPr>
            <a:xfrm rot="13500000">
              <a:off x="-86400" y="973800"/>
              <a:ext cx="992880" cy="992880"/>
            </a:xfrm>
            <a:custGeom>
              <a:avLst/>
              <a:gdLst/>
              <a:ahLst/>
              <a:cxnLst/>
              <a:rect l="l" t="t" r="r" b="b"/>
              <a:pathLst>
                <a:path w="993437" h="993438">
                  <a:moveTo>
                    <a:pt x="993437" y="993438"/>
                  </a:moveTo>
                  <a:lnTo>
                    <a:pt x="0" y="0"/>
                  </a:lnTo>
                  <a:lnTo>
                    <a:pt x="40825" y="1"/>
                  </a:lnTo>
                  <a:lnTo>
                    <a:pt x="993437" y="952612"/>
                  </a:lnTo>
                  <a:lnTo>
                    <a:pt x="993437" y="99343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88" name="Freeform: Shape 141"/>
            <p:cNvSpPr/>
            <p:nvPr/>
          </p:nvSpPr>
          <p:spPr>
            <a:xfrm rot="13500000">
              <a:off x="-104760" y="1018080"/>
              <a:ext cx="907560" cy="906480"/>
            </a:xfrm>
            <a:custGeom>
              <a:avLst/>
              <a:gdLst/>
              <a:ahLst/>
              <a:cxnLst/>
              <a:rect l="l" t="t" r="r" b="b"/>
              <a:pathLst>
                <a:path w="908383" h="907248">
                  <a:moveTo>
                    <a:pt x="907249" y="907248"/>
                  </a:moveTo>
                  <a:lnTo>
                    <a:pt x="0" y="0"/>
                  </a:lnTo>
                  <a:lnTo>
                    <a:pt x="40827" y="0"/>
                  </a:lnTo>
                  <a:lnTo>
                    <a:pt x="908383" y="866422"/>
                  </a:lnTo>
                  <a:lnTo>
                    <a:pt x="907249" y="866422"/>
                  </a:lnTo>
                  <a:lnTo>
                    <a:pt x="907249" y="90724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89" name="Freeform: Shape 140"/>
            <p:cNvSpPr/>
            <p:nvPr/>
          </p:nvSpPr>
          <p:spPr>
            <a:xfrm rot="13500000">
              <a:off x="-122400" y="1060200"/>
              <a:ext cx="821520" cy="820440"/>
            </a:xfrm>
            <a:custGeom>
              <a:avLst/>
              <a:gdLst/>
              <a:ahLst/>
              <a:cxnLst/>
              <a:rect l="l" t="t" r="r" b="b"/>
              <a:pathLst>
                <a:path w="822195" h="821061">
                  <a:moveTo>
                    <a:pt x="821060" y="821061"/>
                  </a:moveTo>
                  <a:lnTo>
                    <a:pt x="0" y="0"/>
                  </a:lnTo>
                  <a:lnTo>
                    <a:pt x="40826" y="1"/>
                  </a:lnTo>
                  <a:lnTo>
                    <a:pt x="822195" y="780235"/>
                  </a:lnTo>
                  <a:lnTo>
                    <a:pt x="821060" y="780235"/>
                  </a:lnTo>
                  <a:lnTo>
                    <a:pt x="821060" y="821061"/>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90" name="Freeform: Shape 139"/>
            <p:cNvSpPr/>
            <p:nvPr/>
          </p:nvSpPr>
          <p:spPr>
            <a:xfrm rot="13500000">
              <a:off x="-139680" y="1103040"/>
              <a:ext cx="735120" cy="735120"/>
            </a:xfrm>
            <a:custGeom>
              <a:avLst/>
              <a:gdLst/>
              <a:ahLst/>
              <a:cxnLst/>
              <a:rect l="l" t="t" r="r" b="b"/>
              <a:pathLst>
                <a:path w="736006" h="736005">
                  <a:moveTo>
                    <a:pt x="736005" y="736005"/>
                  </a:moveTo>
                  <a:lnTo>
                    <a:pt x="0" y="0"/>
                  </a:lnTo>
                  <a:lnTo>
                    <a:pt x="40826" y="0"/>
                  </a:lnTo>
                  <a:lnTo>
                    <a:pt x="736006" y="695179"/>
                  </a:lnTo>
                  <a:lnTo>
                    <a:pt x="736005" y="736005"/>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91" name="Freeform: Shape 138"/>
            <p:cNvSpPr/>
            <p:nvPr/>
          </p:nvSpPr>
          <p:spPr>
            <a:xfrm rot="13500000">
              <a:off x="-157320" y="1146240"/>
              <a:ext cx="649080" cy="649080"/>
            </a:xfrm>
            <a:custGeom>
              <a:avLst/>
              <a:gdLst/>
              <a:ahLst/>
              <a:cxnLst/>
              <a:rect l="l" t="t" r="r" b="b"/>
              <a:pathLst>
                <a:path w="649817" h="649817">
                  <a:moveTo>
                    <a:pt x="649817" y="649817"/>
                  </a:moveTo>
                  <a:lnTo>
                    <a:pt x="0" y="0"/>
                  </a:lnTo>
                  <a:lnTo>
                    <a:pt x="40826" y="0"/>
                  </a:lnTo>
                  <a:lnTo>
                    <a:pt x="649817" y="608990"/>
                  </a:lnTo>
                  <a:lnTo>
                    <a:pt x="649817" y="64981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92" name="Freeform: Shape 137"/>
            <p:cNvSpPr/>
            <p:nvPr/>
          </p:nvSpPr>
          <p:spPr>
            <a:xfrm rot="13500000">
              <a:off x="-175680" y="1189440"/>
              <a:ext cx="564120" cy="563040"/>
            </a:xfrm>
            <a:custGeom>
              <a:avLst/>
              <a:gdLst/>
              <a:ahLst/>
              <a:cxnLst/>
              <a:rect l="l" t="t" r="r" b="b"/>
              <a:pathLst>
                <a:path w="564761" h="563628">
                  <a:moveTo>
                    <a:pt x="563628" y="563628"/>
                  </a:moveTo>
                  <a:lnTo>
                    <a:pt x="0" y="0"/>
                  </a:lnTo>
                  <a:lnTo>
                    <a:pt x="40826" y="0"/>
                  </a:lnTo>
                  <a:lnTo>
                    <a:pt x="564761" y="522802"/>
                  </a:lnTo>
                  <a:lnTo>
                    <a:pt x="563629" y="522802"/>
                  </a:lnTo>
                  <a:lnTo>
                    <a:pt x="563628" y="56362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93" name="Freeform: Shape 136"/>
            <p:cNvSpPr/>
            <p:nvPr/>
          </p:nvSpPr>
          <p:spPr>
            <a:xfrm rot="13500000">
              <a:off x="-193680" y="1232280"/>
              <a:ext cx="477720" cy="476640"/>
            </a:xfrm>
            <a:custGeom>
              <a:avLst/>
              <a:gdLst/>
              <a:ahLst/>
              <a:cxnLst/>
              <a:rect l="l" t="t" r="r" b="b"/>
              <a:pathLst>
                <a:path w="478574" h="477440">
                  <a:moveTo>
                    <a:pt x="478574" y="477440"/>
                  </a:moveTo>
                  <a:lnTo>
                    <a:pt x="0" y="0"/>
                  </a:lnTo>
                  <a:lnTo>
                    <a:pt x="40826" y="0"/>
                  </a:lnTo>
                  <a:lnTo>
                    <a:pt x="478573" y="437747"/>
                  </a:lnTo>
                  <a:lnTo>
                    <a:pt x="478574" y="47744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194" name="Freeform: Shape 162"/>
            <p:cNvSpPr/>
            <p:nvPr/>
          </p:nvSpPr>
          <p:spPr>
            <a:xfrm>
              <a:off x="2202480" y="6829200"/>
              <a:ext cx="918360" cy="28080"/>
            </a:xfrm>
            <a:custGeom>
              <a:avLst/>
              <a:gdLst/>
              <a:ahLst/>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95" name="Freeform: Shape 183"/>
            <p:cNvSpPr/>
            <p:nvPr/>
          </p:nvSpPr>
          <p:spPr>
            <a:xfrm>
              <a:off x="1089360" y="5806080"/>
              <a:ext cx="29520" cy="1051200"/>
            </a:xfrm>
            <a:custGeom>
              <a:avLst/>
              <a:gdLst/>
              <a:ahLst/>
              <a:cxnLst/>
              <a:rect l="l" t="t" r="r" b="b"/>
              <a:pathLst>
                <a:path w="30139" h="1051915">
                  <a:moveTo>
                    <a:pt x="28833" y="0"/>
                  </a:moveTo>
                  <a:lnTo>
                    <a:pt x="30139" y="1051915"/>
                  </a:lnTo>
                  <a:lnTo>
                    <a:pt x="1271" y="1051915"/>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196" name="Freeform: Shape 182"/>
            <p:cNvSpPr/>
            <p:nvPr/>
          </p:nvSpPr>
          <p:spPr>
            <a:xfrm>
              <a:off x="1028520" y="5867280"/>
              <a:ext cx="29520" cy="990000"/>
            </a:xfrm>
            <a:custGeom>
              <a:avLst/>
              <a:gdLst/>
              <a:ahLst/>
              <a:cxnLst/>
              <a:rect l="l" t="t" r="r" b="b"/>
              <a:pathLst>
                <a:path w="30064" h="990894">
                  <a:moveTo>
                    <a:pt x="28833" y="0"/>
                  </a:moveTo>
                  <a:lnTo>
                    <a:pt x="30064" y="990894"/>
                  </a:lnTo>
                  <a:lnTo>
                    <a:pt x="1195" y="990894"/>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197" name="Freeform: Shape 181"/>
            <p:cNvSpPr/>
            <p:nvPr/>
          </p:nvSpPr>
          <p:spPr>
            <a:xfrm>
              <a:off x="967680" y="5928840"/>
              <a:ext cx="30240" cy="928440"/>
            </a:xfrm>
            <a:custGeom>
              <a:avLst/>
              <a:gdLst/>
              <a:ahLst/>
              <a:cxnLst/>
              <a:rect l="l" t="t" r="r" b="b"/>
              <a:pathLst>
                <a:path w="30790" h="929074">
                  <a:moveTo>
                    <a:pt x="29636" y="0"/>
                  </a:moveTo>
                  <a:lnTo>
                    <a:pt x="30790" y="929074"/>
                  </a:lnTo>
                  <a:lnTo>
                    <a:pt x="1401" y="929074"/>
                  </a:lnTo>
                  <a:lnTo>
                    <a:pt x="0" y="28104"/>
                  </a:lnTo>
                  <a:lnTo>
                    <a:pt x="803" y="28905"/>
                  </a:lnTo>
                  <a:lnTo>
                    <a:pt x="29636"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198" name="Freeform: Shape 180"/>
            <p:cNvSpPr/>
            <p:nvPr/>
          </p:nvSpPr>
          <p:spPr>
            <a:xfrm>
              <a:off x="906840" y="5990040"/>
              <a:ext cx="29880" cy="867240"/>
            </a:xfrm>
            <a:custGeom>
              <a:avLst/>
              <a:gdLst/>
              <a:ahLst/>
              <a:cxnLst/>
              <a:rect l="l" t="t" r="r" b="b"/>
              <a:pathLst>
                <a:path w="30713" h="868053">
                  <a:moveTo>
                    <a:pt x="29635" y="0"/>
                  </a:moveTo>
                  <a:lnTo>
                    <a:pt x="30713" y="868053"/>
                  </a:lnTo>
                  <a:lnTo>
                    <a:pt x="1319" y="868053"/>
                  </a:lnTo>
                  <a:lnTo>
                    <a:pt x="0" y="28103"/>
                  </a:lnTo>
                  <a:lnTo>
                    <a:pt x="802"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199" name="Freeform: Shape 179"/>
            <p:cNvSpPr/>
            <p:nvPr/>
          </p:nvSpPr>
          <p:spPr>
            <a:xfrm>
              <a:off x="846720" y="6049440"/>
              <a:ext cx="29160" cy="807840"/>
            </a:xfrm>
            <a:custGeom>
              <a:avLst/>
              <a:gdLst/>
              <a:ahLst/>
              <a:cxnLst/>
              <a:rect l="l" t="t" r="r" b="b"/>
              <a:pathLst>
                <a:path w="29838" h="808636">
                  <a:moveTo>
                    <a:pt x="28833" y="0"/>
                  </a:moveTo>
                  <a:lnTo>
                    <a:pt x="29838" y="808636"/>
                  </a:lnTo>
                  <a:lnTo>
                    <a:pt x="969" y="808636"/>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00" name="Freeform: Shape 178"/>
            <p:cNvSpPr/>
            <p:nvPr/>
          </p:nvSpPr>
          <p:spPr>
            <a:xfrm>
              <a:off x="785880" y="6110280"/>
              <a:ext cx="29160" cy="747000"/>
            </a:xfrm>
            <a:custGeom>
              <a:avLst/>
              <a:gdLst/>
              <a:ahLst/>
              <a:cxnLst/>
              <a:rect l="l" t="t" r="r" b="b"/>
              <a:pathLst>
                <a:path w="29761" h="747617">
                  <a:moveTo>
                    <a:pt x="28832" y="0"/>
                  </a:moveTo>
                  <a:lnTo>
                    <a:pt x="29761" y="747617"/>
                  </a:lnTo>
                  <a:lnTo>
                    <a:pt x="893" y="747617"/>
                  </a:lnTo>
                  <a:lnTo>
                    <a:pt x="0" y="28905"/>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01" name="Freeform: Shape 177"/>
            <p:cNvSpPr/>
            <p:nvPr/>
          </p:nvSpPr>
          <p:spPr>
            <a:xfrm>
              <a:off x="725040" y="6172200"/>
              <a:ext cx="29880" cy="685080"/>
            </a:xfrm>
            <a:custGeom>
              <a:avLst/>
              <a:gdLst/>
              <a:ahLst/>
              <a:cxnLst/>
              <a:rect l="l" t="t" r="r" b="b"/>
              <a:pathLst>
                <a:path w="30487" h="685795">
                  <a:moveTo>
                    <a:pt x="29635" y="0"/>
                  </a:moveTo>
                  <a:lnTo>
                    <a:pt x="30487" y="685795"/>
                  </a:lnTo>
                  <a:lnTo>
                    <a:pt x="1071" y="685795"/>
                  </a:lnTo>
                  <a:lnTo>
                    <a:pt x="0" y="28103"/>
                  </a:lnTo>
                  <a:lnTo>
                    <a:pt x="803"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02" name="Freeform: Shape 176"/>
            <p:cNvSpPr/>
            <p:nvPr/>
          </p:nvSpPr>
          <p:spPr>
            <a:xfrm>
              <a:off x="664920" y="6231600"/>
              <a:ext cx="28800" cy="625680"/>
            </a:xfrm>
            <a:custGeom>
              <a:avLst/>
              <a:gdLst/>
              <a:ahLst/>
              <a:cxnLst/>
              <a:rect l="l" t="t" r="r" b="b"/>
              <a:pathLst>
                <a:path w="29611" h="626379">
                  <a:moveTo>
                    <a:pt x="28833" y="0"/>
                  </a:moveTo>
                  <a:lnTo>
                    <a:pt x="29611" y="626379"/>
                  </a:lnTo>
                  <a:lnTo>
                    <a:pt x="742" y="626379"/>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03" name="Freeform: Shape 175"/>
            <p:cNvSpPr/>
            <p:nvPr/>
          </p:nvSpPr>
          <p:spPr>
            <a:xfrm>
              <a:off x="604080" y="6292800"/>
              <a:ext cx="28800" cy="564480"/>
            </a:xfrm>
            <a:custGeom>
              <a:avLst/>
              <a:gdLst/>
              <a:ahLst/>
              <a:cxnLst/>
              <a:rect l="l" t="t" r="r" b="b"/>
              <a:pathLst>
                <a:path w="29535" h="565359">
                  <a:moveTo>
                    <a:pt x="28833" y="0"/>
                  </a:moveTo>
                  <a:lnTo>
                    <a:pt x="29535" y="565359"/>
                  </a:lnTo>
                  <a:lnTo>
                    <a:pt x="666" y="565359"/>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04" name="Freeform: Shape 174"/>
            <p:cNvSpPr/>
            <p:nvPr/>
          </p:nvSpPr>
          <p:spPr>
            <a:xfrm>
              <a:off x="543240" y="6353640"/>
              <a:ext cx="28800" cy="503640"/>
            </a:xfrm>
            <a:custGeom>
              <a:avLst/>
              <a:gdLst/>
              <a:ahLst/>
              <a:cxnLst/>
              <a:rect l="l" t="t" r="r" b="b"/>
              <a:pathLst>
                <a:path w="29460" h="504339">
                  <a:moveTo>
                    <a:pt x="28833" y="0"/>
                  </a:moveTo>
                  <a:lnTo>
                    <a:pt x="29460" y="504339"/>
                  </a:lnTo>
                  <a:lnTo>
                    <a:pt x="591" y="504339"/>
                  </a:lnTo>
                  <a:lnTo>
                    <a:pt x="0" y="28905"/>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05" name="Freeform: Shape 173"/>
            <p:cNvSpPr/>
            <p:nvPr/>
          </p:nvSpPr>
          <p:spPr>
            <a:xfrm>
              <a:off x="482400" y="6415560"/>
              <a:ext cx="29520" cy="441720"/>
            </a:xfrm>
            <a:custGeom>
              <a:avLst/>
              <a:gdLst/>
              <a:ahLst/>
              <a:cxnLst/>
              <a:rect l="l" t="t" r="r" b="b"/>
              <a:pathLst>
                <a:path w="30185" h="442518">
                  <a:moveTo>
                    <a:pt x="29635" y="0"/>
                  </a:moveTo>
                  <a:lnTo>
                    <a:pt x="30185" y="442518"/>
                  </a:lnTo>
                  <a:lnTo>
                    <a:pt x="724" y="442518"/>
                  </a:lnTo>
                  <a:lnTo>
                    <a:pt x="0" y="28104"/>
                  </a:lnTo>
                  <a:lnTo>
                    <a:pt x="803" y="28905"/>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06" name="Freeform: Shape 172"/>
            <p:cNvSpPr/>
            <p:nvPr/>
          </p:nvSpPr>
          <p:spPr>
            <a:xfrm>
              <a:off x="422280" y="6474960"/>
              <a:ext cx="28440" cy="382320"/>
            </a:xfrm>
            <a:custGeom>
              <a:avLst/>
              <a:gdLst/>
              <a:ahLst/>
              <a:cxnLst/>
              <a:rect l="l" t="t" r="r" b="b"/>
              <a:pathLst>
                <a:path w="29308" h="383101">
                  <a:moveTo>
                    <a:pt x="28832" y="0"/>
                  </a:moveTo>
                  <a:lnTo>
                    <a:pt x="29308" y="383101"/>
                  </a:lnTo>
                  <a:lnTo>
                    <a:pt x="440" y="383101"/>
                  </a:lnTo>
                  <a:lnTo>
                    <a:pt x="0" y="28904"/>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07" name="Freeform: Shape 171"/>
            <p:cNvSpPr/>
            <p:nvPr/>
          </p:nvSpPr>
          <p:spPr>
            <a:xfrm>
              <a:off x="361440" y="6535800"/>
              <a:ext cx="28440" cy="321480"/>
            </a:xfrm>
            <a:custGeom>
              <a:avLst/>
              <a:gdLst/>
              <a:ahLst/>
              <a:cxnLst/>
              <a:rect l="l" t="t" r="r" b="b"/>
              <a:pathLst>
                <a:path w="29233" h="322081">
                  <a:moveTo>
                    <a:pt x="28833" y="0"/>
                  </a:moveTo>
                  <a:lnTo>
                    <a:pt x="29233" y="322081"/>
                  </a:lnTo>
                  <a:lnTo>
                    <a:pt x="364" y="322081"/>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08" name="Freeform: Shape 170"/>
            <p:cNvSpPr/>
            <p:nvPr/>
          </p:nvSpPr>
          <p:spPr>
            <a:xfrm>
              <a:off x="300600" y="6597720"/>
              <a:ext cx="29160" cy="259560"/>
            </a:xfrm>
            <a:custGeom>
              <a:avLst/>
              <a:gdLst/>
              <a:ahLst/>
              <a:cxnLst/>
              <a:rect l="l" t="t" r="r" b="b"/>
              <a:pathLst>
                <a:path w="29959" h="260260">
                  <a:moveTo>
                    <a:pt x="29636" y="0"/>
                  </a:moveTo>
                  <a:lnTo>
                    <a:pt x="29959" y="260260"/>
                  </a:lnTo>
                  <a:lnTo>
                    <a:pt x="440" y="260260"/>
                  </a:lnTo>
                  <a:lnTo>
                    <a:pt x="0" y="28104"/>
                  </a:lnTo>
                  <a:lnTo>
                    <a:pt x="803" y="28904"/>
                  </a:lnTo>
                  <a:lnTo>
                    <a:pt x="29636"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09" name="Freeform: Shape 169"/>
            <p:cNvSpPr/>
            <p:nvPr/>
          </p:nvSpPr>
          <p:spPr>
            <a:xfrm>
              <a:off x="239400" y="6658920"/>
              <a:ext cx="29160" cy="198360"/>
            </a:xfrm>
            <a:custGeom>
              <a:avLst/>
              <a:gdLst/>
              <a:ahLst/>
              <a:cxnLst/>
              <a:rect l="l" t="t" r="r" b="b"/>
              <a:pathLst>
                <a:path w="29882" h="199240">
                  <a:moveTo>
                    <a:pt x="29635" y="0"/>
                  </a:moveTo>
                  <a:lnTo>
                    <a:pt x="29882" y="199240"/>
                  </a:lnTo>
                  <a:lnTo>
                    <a:pt x="337" y="199240"/>
                  </a:lnTo>
                  <a:lnTo>
                    <a:pt x="0" y="28103"/>
                  </a:lnTo>
                  <a:lnTo>
                    <a:pt x="803"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10" name="Freeform: Shape 168"/>
            <p:cNvSpPr/>
            <p:nvPr/>
          </p:nvSpPr>
          <p:spPr>
            <a:xfrm>
              <a:off x="179640" y="6718320"/>
              <a:ext cx="28440" cy="138960"/>
            </a:xfrm>
            <a:custGeom>
              <a:avLst/>
              <a:gdLst/>
              <a:ahLst/>
              <a:cxnLst/>
              <a:rect l="l" t="t" r="r" b="b"/>
              <a:pathLst>
                <a:path w="29006" h="139823">
                  <a:moveTo>
                    <a:pt x="28832" y="0"/>
                  </a:moveTo>
                  <a:lnTo>
                    <a:pt x="29006" y="139823"/>
                  </a:lnTo>
                  <a:lnTo>
                    <a:pt x="138" y="139823"/>
                  </a:lnTo>
                  <a:lnTo>
                    <a:pt x="0" y="28904"/>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11" name="Freeform: Shape 167"/>
            <p:cNvSpPr/>
            <p:nvPr/>
          </p:nvSpPr>
          <p:spPr>
            <a:xfrm>
              <a:off x="118800" y="6779160"/>
              <a:ext cx="28080" cy="78120"/>
            </a:xfrm>
            <a:custGeom>
              <a:avLst/>
              <a:gdLst/>
              <a:ahLst/>
              <a:cxnLst/>
              <a:rect l="l" t="t" r="r" b="b"/>
              <a:pathLst>
                <a:path w="28931" h="78803">
                  <a:moveTo>
                    <a:pt x="28833" y="0"/>
                  </a:moveTo>
                  <a:lnTo>
                    <a:pt x="28931" y="78803"/>
                  </a:lnTo>
                  <a:lnTo>
                    <a:pt x="62" y="78803"/>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212" name="Freeform: Shape 166"/>
            <p:cNvSpPr/>
            <p:nvPr/>
          </p:nvSpPr>
          <p:spPr>
            <a:xfrm>
              <a:off x="70560" y="6841080"/>
              <a:ext cx="16200" cy="16200"/>
            </a:xfrm>
            <a:custGeom>
              <a:avLst/>
              <a:gdLst/>
              <a:ahLst/>
              <a:cxnLst/>
              <a:rect l="l" t="t" r="r" b="b"/>
              <a:pathLst>
                <a:path w="16961" h="16982">
                  <a:moveTo>
                    <a:pt x="16940" y="0"/>
                  </a:moveTo>
                  <a:lnTo>
                    <a:pt x="16961" y="16982"/>
                  </a:lnTo>
                  <a:lnTo>
                    <a:pt x="0" y="16982"/>
                  </a:lnTo>
                  <a:lnTo>
                    <a:pt x="16940"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grpSp>
      <p:sp>
        <p:nvSpPr>
          <p:cNvPr id="213" name="PlaceHolder 1"/>
          <p:cNvSpPr>
            <a:spLocks noGrp="1"/>
          </p:cNvSpPr>
          <p:nvPr>
            <p:ph type="ftr" idx="7"/>
          </p:nvPr>
        </p:nvSpPr>
        <p:spPr>
          <a:xfrm>
            <a:off x="743616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&lt;footer&gt;</a:t>
            </a:r>
            <a:endParaRPr lang="en-IN" sz="1000" b="0" strike="noStrike" spc="-1">
              <a:latin typeface="Times New Roman"/>
            </a:endParaRPr>
          </a:p>
        </p:txBody>
      </p:sp>
      <p:sp>
        <p:nvSpPr>
          <p:cNvPr id="214" name="PlaceHolder 2"/>
          <p:cNvSpPr>
            <a:spLocks noGrp="1"/>
          </p:cNvSpPr>
          <p:nvPr>
            <p:ph type="sldNum" idx="8"/>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5351CA86-E390-44AC-9341-9EC17B4A4C0E}" type="slidenum">
              <a:rPr lang="en-US" sz="1000" b="0" strike="noStrike" spc="-1">
                <a:solidFill>
                  <a:srgbClr val="A8A8A8"/>
                </a:solidFill>
                <a:latin typeface="Avenir Next LT Pro"/>
              </a:rPr>
              <a:t>‹#›</a:t>
            </a:fld>
            <a:endParaRPr lang="en-IN" sz="1000" b="0" strike="noStrike" spc="-1">
              <a:latin typeface="Times New Roman"/>
            </a:endParaRPr>
          </a:p>
        </p:txBody>
      </p:sp>
      <p:sp>
        <p:nvSpPr>
          <p:cNvPr id="215" name="PlaceHolder 3"/>
          <p:cNvSpPr>
            <a:spLocks noGrp="1"/>
          </p:cNvSpPr>
          <p:nvPr>
            <p:ph type="dt" idx="9"/>
          </p:nvPr>
        </p:nvSpPr>
        <p:spPr>
          <a:xfrm>
            <a:off x="4937760" y="63532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216"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217"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385E88"/>
        </a:solidFill>
        <a:effectLst/>
      </p:bgPr>
    </p:bg>
    <p:spTree>
      <p:nvGrpSpPr>
        <p:cNvPr id="1" name=""/>
        <p:cNvGrpSpPr/>
        <p:nvPr/>
      </p:nvGrpSpPr>
      <p:grpSpPr>
        <a:xfrm>
          <a:off x="0" y="0"/>
          <a:ext cx="0" cy="0"/>
          <a:chOff x="0" y="0"/>
          <a:chExt cx="0" cy="0"/>
        </a:xfrm>
      </p:grpSpPr>
      <p:grpSp>
        <p:nvGrpSpPr>
          <p:cNvPr id="254" name="Group 2"/>
          <p:cNvGrpSpPr/>
          <p:nvPr/>
        </p:nvGrpSpPr>
        <p:grpSpPr>
          <a:xfrm>
            <a:off x="-33120" y="-16200"/>
            <a:ext cx="4095360" cy="6873480"/>
            <a:chOff x="-33120" y="-16200"/>
            <a:chExt cx="4095360" cy="6873480"/>
          </a:xfrm>
        </p:grpSpPr>
        <p:sp>
          <p:nvSpPr>
            <p:cNvPr id="255" name="Rectangle 6"/>
            <p:cNvSpPr/>
            <p:nvPr/>
          </p:nvSpPr>
          <p:spPr>
            <a:xfrm>
              <a:off x="11880" y="0"/>
              <a:ext cx="2029320" cy="20293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p:style>
        </p:sp>
        <p:sp>
          <p:nvSpPr>
            <p:cNvPr id="256" name="Rectangle 31"/>
            <p:cNvSpPr/>
            <p:nvPr/>
          </p:nvSpPr>
          <p:spPr>
            <a:xfrm flipH="1">
              <a:off x="-720" y="4815000"/>
              <a:ext cx="2032200" cy="20293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257" name="Rectangle 23"/>
            <p:cNvSpPr/>
            <p:nvPr/>
          </p:nvSpPr>
          <p:spPr>
            <a:xfrm>
              <a:off x="2032920" y="2031480"/>
              <a:ext cx="2029320" cy="2029320"/>
            </a:xfrm>
            <a:custGeom>
              <a:avLst/>
              <a:gdLst/>
              <a:ahLst/>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258" name="Rectangle 33"/>
            <p:cNvSpPr/>
            <p:nvPr/>
          </p:nvSpPr>
          <p:spPr>
            <a:xfrm>
              <a:off x="2032920" y="4059720"/>
              <a:ext cx="2029320" cy="20293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p:style>
        </p:sp>
        <p:pic>
          <p:nvPicPr>
            <p:cNvPr id="259" name="Picture 34" descr="A black and white striped pattern&#10;&#10;Description automatically generated with low confidence"/>
            <p:cNvPicPr/>
            <p:nvPr/>
          </p:nvPicPr>
          <p:blipFill>
            <a:blip r:embed="rId14"/>
            <a:stretch/>
          </p:blipFill>
          <p:spPr>
            <a:xfrm>
              <a:off x="2032920" y="5086800"/>
              <a:ext cx="2018520" cy="998640"/>
            </a:xfrm>
            <a:prstGeom prst="rect">
              <a:avLst/>
            </a:prstGeom>
            <a:ln w="0">
              <a:noFill/>
            </a:ln>
          </p:spPr>
        </p:pic>
        <p:pic>
          <p:nvPicPr>
            <p:cNvPr id="260" name="Graphic 35"/>
            <p:cNvPicPr/>
            <p:nvPr/>
          </p:nvPicPr>
          <p:blipFill>
            <a:blip r:embed="rId15"/>
            <a:stretch/>
          </p:blipFill>
          <p:spPr>
            <a:xfrm rot="10800000">
              <a:off x="-9360" y="-16200"/>
              <a:ext cx="2029320" cy="2029320"/>
            </a:xfrm>
            <a:prstGeom prst="rect">
              <a:avLst/>
            </a:prstGeom>
            <a:ln w="0">
              <a:noFill/>
            </a:ln>
          </p:spPr>
        </p:pic>
        <p:sp>
          <p:nvSpPr>
            <p:cNvPr id="261" name="Rectangle 36"/>
            <p:cNvSpPr/>
            <p:nvPr/>
          </p:nvSpPr>
          <p:spPr>
            <a:xfrm>
              <a:off x="2030040" y="6045120"/>
              <a:ext cx="2029320" cy="812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pic>
          <p:nvPicPr>
            <p:cNvPr id="262" name="Graphic 37"/>
            <p:cNvPicPr/>
            <p:nvPr/>
          </p:nvPicPr>
          <p:blipFill>
            <a:blip r:embed="rId16"/>
            <a:stretch/>
          </p:blipFill>
          <p:spPr>
            <a:xfrm>
              <a:off x="29520" y="4827960"/>
              <a:ext cx="2029320" cy="2029320"/>
            </a:xfrm>
            <a:prstGeom prst="rect">
              <a:avLst/>
            </a:prstGeom>
            <a:ln w="0">
              <a:noFill/>
            </a:ln>
          </p:spPr>
        </p:pic>
        <p:sp>
          <p:nvSpPr>
            <p:cNvPr id="263" name="Rectangle 38"/>
            <p:cNvSpPr/>
            <p:nvPr/>
          </p:nvSpPr>
          <p:spPr>
            <a:xfrm flipH="1">
              <a:off x="-10440" y="2000160"/>
              <a:ext cx="2032200" cy="2029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grpSp>
          <p:nvGrpSpPr>
            <p:cNvPr id="264" name="Group 39"/>
            <p:cNvGrpSpPr/>
            <p:nvPr/>
          </p:nvGrpSpPr>
          <p:grpSpPr>
            <a:xfrm>
              <a:off x="100080" y="2099880"/>
              <a:ext cx="1919520" cy="1919520"/>
              <a:chOff x="100080" y="2099880"/>
              <a:chExt cx="1919520" cy="1919520"/>
            </a:xfrm>
          </p:grpSpPr>
          <p:grpSp>
            <p:nvGrpSpPr>
              <p:cNvPr id="265" name="Group 40"/>
              <p:cNvGrpSpPr/>
              <p:nvPr/>
            </p:nvGrpSpPr>
            <p:grpSpPr>
              <a:xfrm>
                <a:off x="100080" y="2099880"/>
                <a:ext cx="1919520" cy="1919520"/>
                <a:chOff x="100080" y="2099880"/>
                <a:chExt cx="1919520" cy="1919520"/>
              </a:xfrm>
            </p:grpSpPr>
            <p:grpSp>
              <p:nvGrpSpPr>
                <p:cNvPr id="266" name="Group 42"/>
                <p:cNvGrpSpPr/>
                <p:nvPr/>
              </p:nvGrpSpPr>
              <p:grpSpPr>
                <a:xfrm>
                  <a:off x="100080" y="2099880"/>
                  <a:ext cx="1919520" cy="1919520"/>
                  <a:chOff x="100080" y="2099880"/>
                  <a:chExt cx="1919520" cy="1919520"/>
                </a:xfrm>
              </p:grpSpPr>
              <p:grpSp>
                <p:nvGrpSpPr>
                  <p:cNvPr id="267" name="Group 48"/>
                  <p:cNvGrpSpPr/>
                  <p:nvPr/>
                </p:nvGrpSpPr>
                <p:grpSpPr>
                  <a:xfrm>
                    <a:off x="100080" y="2099880"/>
                    <a:ext cx="1919520" cy="1919520"/>
                    <a:chOff x="100080" y="2099880"/>
                    <a:chExt cx="1919520" cy="1919520"/>
                  </a:xfrm>
                </p:grpSpPr>
                <p:grpSp>
                  <p:nvGrpSpPr>
                    <p:cNvPr id="268" name="Group 50"/>
                    <p:cNvGrpSpPr/>
                    <p:nvPr/>
                  </p:nvGrpSpPr>
                  <p:grpSpPr>
                    <a:xfrm>
                      <a:off x="100080" y="2099880"/>
                      <a:ext cx="1919520" cy="1919520"/>
                      <a:chOff x="100080" y="2099880"/>
                      <a:chExt cx="1919520" cy="1919520"/>
                    </a:xfrm>
                  </p:grpSpPr>
                  <p:grpSp>
                    <p:nvGrpSpPr>
                      <p:cNvPr id="269" name="Group 52"/>
                      <p:cNvGrpSpPr/>
                      <p:nvPr/>
                    </p:nvGrpSpPr>
                    <p:grpSpPr>
                      <a:xfrm>
                        <a:off x="100080" y="2099880"/>
                        <a:ext cx="1919520" cy="1919520"/>
                        <a:chOff x="100080" y="2099880"/>
                        <a:chExt cx="1919520" cy="1919520"/>
                      </a:xfrm>
                    </p:grpSpPr>
                    <p:grpSp>
                      <p:nvGrpSpPr>
                        <p:cNvPr id="270" name="Group 54"/>
                        <p:cNvGrpSpPr/>
                        <p:nvPr/>
                      </p:nvGrpSpPr>
                      <p:grpSpPr>
                        <a:xfrm>
                          <a:off x="100080" y="2099880"/>
                          <a:ext cx="1919520" cy="1919520"/>
                          <a:chOff x="100080" y="2099880"/>
                          <a:chExt cx="1919520" cy="1919520"/>
                        </a:xfrm>
                      </p:grpSpPr>
                      <p:grpSp>
                        <p:nvGrpSpPr>
                          <p:cNvPr id="271" name="Group 56"/>
                          <p:cNvGrpSpPr/>
                          <p:nvPr/>
                        </p:nvGrpSpPr>
                        <p:grpSpPr>
                          <a:xfrm>
                            <a:off x="100080" y="2099880"/>
                            <a:ext cx="1919520" cy="1919520"/>
                            <a:chOff x="100080" y="2099880"/>
                            <a:chExt cx="1919520" cy="1919520"/>
                          </a:xfrm>
                        </p:grpSpPr>
                        <p:sp>
                          <p:nvSpPr>
                            <p:cNvPr id="272" name="Oval 58"/>
                            <p:cNvSpPr/>
                            <p:nvPr/>
                          </p:nvSpPr>
                          <p:spPr>
                            <a:xfrm>
                              <a:off x="100080" y="2099880"/>
                              <a:ext cx="1919520" cy="191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273" name="Oval 59"/>
                            <p:cNvSpPr/>
                            <p:nvPr/>
                          </p:nvSpPr>
                          <p:spPr>
                            <a:xfrm>
                              <a:off x="172080" y="2171880"/>
                              <a:ext cx="1775520" cy="1775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274" name="Oval 57"/>
                          <p:cNvSpPr/>
                          <p:nvPr/>
                        </p:nvSpPr>
                        <p:spPr>
                          <a:xfrm>
                            <a:off x="244440" y="2243880"/>
                            <a:ext cx="1631520" cy="1631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275" name="Oval 55"/>
                        <p:cNvSpPr/>
                        <p:nvPr/>
                      </p:nvSpPr>
                      <p:spPr>
                        <a:xfrm>
                          <a:off x="316440" y="2315880"/>
                          <a:ext cx="1487520" cy="1487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276" name="Oval 53"/>
                      <p:cNvSpPr/>
                      <p:nvPr/>
                    </p:nvSpPr>
                    <p:spPr>
                      <a:xfrm>
                        <a:off x="388440" y="2387880"/>
                        <a:ext cx="1343520" cy="1343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277" name="Oval 51"/>
                    <p:cNvSpPr/>
                    <p:nvPr/>
                  </p:nvSpPr>
                  <p:spPr>
                    <a:xfrm>
                      <a:off x="460440" y="2459880"/>
                      <a:ext cx="1199520" cy="119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278" name="Oval 49"/>
                  <p:cNvSpPr/>
                  <p:nvPr/>
                </p:nvSpPr>
                <p:spPr>
                  <a:xfrm>
                    <a:off x="532440" y="2531880"/>
                    <a:ext cx="1055520" cy="1055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279" name="Oval 43"/>
                <p:cNvSpPr/>
                <p:nvPr/>
              </p:nvSpPr>
              <p:spPr>
                <a:xfrm>
                  <a:off x="604440" y="2603880"/>
                  <a:ext cx="911520" cy="911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280" name="Oval 44"/>
                <p:cNvSpPr/>
                <p:nvPr/>
              </p:nvSpPr>
              <p:spPr>
                <a:xfrm>
                  <a:off x="676440" y="2675880"/>
                  <a:ext cx="767520" cy="767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281" name="Oval 45"/>
                <p:cNvSpPr/>
                <p:nvPr/>
              </p:nvSpPr>
              <p:spPr>
                <a:xfrm>
                  <a:off x="748440" y="2747880"/>
                  <a:ext cx="623520" cy="623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282" name="Oval 46"/>
                <p:cNvSpPr/>
                <p:nvPr/>
              </p:nvSpPr>
              <p:spPr>
                <a:xfrm>
                  <a:off x="820440" y="2819880"/>
                  <a:ext cx="479520" cy="47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283" name="Oval 47"/>
                <p:cNvSpPr/>
                <p:nvPr/>
              </p:nvSpPr>
              <p:spPr>
                <a:xfrm>
                  <a:off x="892440" y="2891880"/>
                  <a:ext cx="335160" cy="33516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284" name="Oval 41"/>
              <p:cNvSpPr/>
              <p:nvPr/>
            </p:nvSpPr>
            <p:spPr>
              <a:xfrm>
                <a:off x="964440" y="2963880"/>
                <a:ext cx="191160" cy="19116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136080" rIns="90000" bIns="13608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285" name="Rectangle 60"/>
            <p:cNvSpPr/>
            <p:nvPr/>
          </p:nvSpPr>
          <p:spPr>
            <a:xfrm>
              <a:off x="0" y="4052880"/>
              <a:ext cx="2029320" cy="82224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p:style>
        </p:sp>
        <p:sp>
          <p:nvSpPr>
            <p:cNvPr id="286" name="Freeform: Shape 61"/>
            <p:cNvSpPr/>
            <p:nvPr/>
          </p:nvSpPr>
          <p:spPr>
            <a:xfrm>
              <a:off x="-33120" y="1999440"/>
              <a:ext cx="1014120" cy="2029320"/>
            </a:xfrm>
            <a:custGeom>
              <a:avLst/>
              <a:gdLst/>
              <a:ahLst/>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p:style>
        </p:sp>
        <p:sp>
          <p:nvSpPr>
            <p:cNvPr id="287" name="Straight Connector 62"/>
            <p:cNvSpPr/>
            <p:nvPr/>
          </p:nvSpPr>
          <p:spPr>
            <a:xfrm>
              <a:off x="-33120" y="2008800"/>
              <a:ext cx="3017160" cy="360"/>
            </a:xfrm>
            <a:prstGeom prst="line">
              <a:avLst/>
            </a:prstGeom>
            <a:ln w="38100">
              <a:solidFill>
                <a:srgbClr val="F8F0E3"/>
              </a:solidFill>
            </a:ln>
          </p:spPr>
          <p:style>
            <a:lnRef idx="1">
              <a:schemeClr val="accent1"/>
            </a:lnRef>
            <a:fillRef idx="0">
              <a:schemeClr val="accent1"/>
            </a:fillRef>
            <a:effectRef idx="0">
              <a:schemeClr val="accent1"/>
            </a:effectRef>
            <a:fontRef idx="minor"/>
          </p:style>
        </p:sp>
        <p:sp>
          <p:nvSpPr>
            <p:cNvPr id="288" name="Oval 63"/>
            <p:cNvSpPr/>
            <p:nvPr/>
          </p:nvSpPr>
          <p:spPr>
            <a:xfrm>
              <a:off x="2923560" y="1871280"/>
              <a:ext cx="273600" cy="2736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p:style>
        </p:sp>
      </p:grpSp>
      <p:sp>
        <p:nvSpPr>
          <p:cNvPr id="289" name="PlaceHolder 1"/>
          <p:cNvSpPr>
            <a:spLocks noGrp="1"/>
          </p:cNvSpPr>
          <p:nvPr>
            <p:ph type="ftr" idx="10"/>
          </p:nvPr>
        </p:nvSpPr>
        <p:spPr>
          <a:xfrm>
            <a:off x="743616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FFFFFF"/>
                </a:solidFill>
                <a:latin typeface="Avenir Next LT Pro"/>
              </a:defRPr>
            </a:lvl1pPr>
          </a:lstStyle>
          <a:p>
            <a:pPr algn="ctr">
              <a:lnSpc>
                <a:spcPct val="100000"/>
              </a:lnSpc>
              <a:buNone/>
            </a:pPr>
            <a:r>
              <a:rPr lang="en-US" sz="1000" b="0" strike="noStrike" spc="-1">
                <a:solidFill>
                  <a:srgbClr val="FFFFFF"/>
                </a:solidFill>
                <a:latin typeface="Avenir Next LT Pro"/>
              </a:rPr>
              <a:t>&lt;footer&gt;</a:t>
            </a:r>
            <a:endParaRPr lang="en-IN" sz="1000" b="0" strike="noStrike" spc="-1">
              <a:latin typeface="Times New Roman"/>
            </a:endParaRPr>
          </a:p>
        </p:txBody>
      </p:sp>
      <p:sp>
        <p:nvSpPr>
          <p:cNvPr id="290" name="PlaceHolder 2"/>
          <p:cNvSpPr>
            <a:spLocks noGrp="1"/>
          </p:cNvSpPr>
          <p:nvPr>
            <p:ph type="sldNum" idx="11"/>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FFFFFF"/>
                </a:solidFill>
                <a:latin typeface="Avenir Next LT Pro"/>
              </a:defRPr>
            </a:lvl1pPr>
          </a:lstStyle>
          <a:p>
            <a:pPr algn="r">
              <a:lnSpc>
                <a:spcPct val="100000"/>
              </a:lnSpc>
              <a:buNone/>
            </a:pPr>
            <a:fld id="{4C29D76E-C032-403B-A614-16BEBF2C2C13}" type="slidenum">
              <a:rPr lang="en-US" sz="1000" b="0" strike="noStrike" spc="-1">
                <a:solidFill>
                  <a:srgbClr val="FFFFFF"/>
                </a:solidFill>
                <a:latin typeface="Avenir Next LT Pro"/>
              </a:rPr>
              <a:t>‹#›</a:t>
            </a:fld>
            <a:endParaRPr lang="en-IN" sz="1000" b="0" strike="noStrike" spc="-1">
              <a:latin typeface="Times New Roman"/>
            </a:endParaRPr>
          </a:p>
        </p:txBody>
      </p:sp>
      <p:sp>
        <p:nvSpPr>
          <p:cNvPr id="291" name="PlaceHolder 3"/>
          <p:cNvSpPr>
            <a:spLocks noGrp="1"/>
          </p:cNvSpPr>
          <p:nvPr>
            <p:ph type="dt" idx="12"/>
          </p:nvPr>
        </p:nvSpPr>
        <p:spPr>
          <a:xfrm>
            <a:off x="4937760" y="63532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292"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293"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AA2070"/>
        </a:solidFill>
        <a:effectLst/>
      </p:bgPr>
    </p:bg>
    <p:spTree>
      <p:nvGrpSpPr>
        <p:cNvPr id="1" name=""/>
        <p:cNvGrpSpPr/>
        <p:nvPr/>
      </p:nvGrpSpPr>
      <p:grpSpPr>
        <a:xfrm>
          <a:off x="0" y="0"/>
          <a:ext cx="0" cy="0"/>
          <a:chOff x="0" y="0"/>
          <a:chExt cx="0" cy="0"/>
        </a:xfrm>
      </p:grpSpPr>
      <p:sp>
        <p:nvSpPr>
          <p:cNvPr id="330" name="Rectangle 33"/>
          <p:cNvSpPr/>
          <p:nvPr/>
        </p:nvSpPr>
        <p:spPr>
          <a:xfrm>
            <a:off x="2028960" y="4775400"/>
            <a:ext cx="2029320" cy="20768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p:style>
      </p:sp>
      <p:sp>
        <p:nvSpPr>
          <p:cNvPr id="331" name="Rectangle 9"/>
          <p:cNvSpPr/>
          <p:nvPr/>
        </p:nvSpPr>
        <p:spPr>
          <a:xfrm>
            <a:off x="0" y="4056480"/>
            <a:ext cx="2029320" cy="2029320"/>
          </a:xfrm>
          <a:custGeom>
            <a:avLst/>
            <a:gdLst/>
            <a:ahLst/>
            <a:cxnLst/>
            <a:rect l="l" t="t" r="r" b="b"/>
            <a:pathLst>
              <a:path w="1828800" h="1828800">
                <a:moveTo>
                  <a:pt x="0" y="0"/>
                </a:moveTo>
                <a:lnTo>
                  <a:pt x="1828800" y="1828800"/>
                </a:lnTo>
                <a:lnTo>
                  <a:pt x="0" y="1828800"/>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332" name="Rectangle 11"/>
          <p:cNvSpPr/>
          <p:nvPr/>
        </p:nvSpPr>
        <p:spPr>
          <a:xfrm>
            <a:off x="0" y="0"/>
            <a:ext cx="2029320" cy="2029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pic>
        <p:nvPicPr>
          <p:cNvPr id="333" name="Graphic 19"/>
          <p:cNvPicPr/>
          <p:nvPr/>
        </p:nvPicPr>
        <p:blipFill>
          <a:blip r:embed="rId14"/>
          <a:stretch/>
        </p:blipFill>
        <p:spPr>
          <a:xfrm rot="5400000">
            <a:off x="720" y="4069440"/>
            <a:ext cx="2029320" cy="2029320"/>
          </a:xfrm>
          <a:prstGeom prst="rect">
            <a:avLst/>
          </a:prstGeom>
          <a:ln w="0">
            <a:noFill/>
          </a:ln>
        </p:spPr>
      </p:pic>
      <p:pic>
        <p:nvPicPr>
          <p:cNvPr id="334" name="Graphic 27"/>
          <p:cNvPicPr/>
          <p:nvPr/>
        </p:nvPicPr>
        <p:blipFill>
          <a:blip r:embed="rId15"/>
          <a:stretch/>
        </p:blipFill>
        <p:spPr>
          <a:xfrm rot="10800000">
            <a:off x="2027880" y="-3600"/>
            <a:ext cx="2029320" cy="2029320"/>
          </a:xfrm>
          <a:prstGeom prst="rect">
            <a:avLst/>
          </a:prstGeom>
          <a:ln w="0">
            <a:noFill/>
          </a:ln>
        </p:spPr>
      </p:pic>
      <p:pic>
        <p:nvPicPr>
          <p:cNvPr id="335" name="Graphic 30"/>
          <p:cNvPicPr/>
          <p:nvPr/>
        </p:nvPicPr>
        <p:blipFill>
          <a:blip r:embed="rId16"/>
          <a:stretch/>
        </p:blipFill>
        <p:spPr>
          <a:xfrm>
            <a:off x="0" y="0"/>
            <a:ext cx="2029320" cy="2029320"/>
          </a:xfrm>
          <a:prstGeom prst="rect">
            <a:avLst/>
          </a:prstGeom>
          <a:ln w="0">
            <a:noFill/>
          </a:ln>
        </p:spPr>
      </p:pic>
      <p:sp>
        <p:nvSpPr>
          <p:cNvPr id="336" name="Rectangle 35"/>
          <p:cNvSpPr/>
          <p:nvPr/>
        </p:nvSpPr>
        <p:spPr>
          <a:xfrm>
            <a:off x="0" y="6098400"/>
            <a:ext cx="2029320" cy="758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337" name="Rectangle 36"/>
          <p:cNvSpPr/>
          <p:nvPr/>
        </p:nvSpPr>
        <p:spPr>
          <a:xfrm flipH="1">
            <a:off x="-720" y="2027160"/>
            <a:ext cx="2032200" cy="202932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p:style>
      </p:sp>
      <p:grpSp>
        <p:nvGrpSpPr>
          <p:cNvPr id="338" name="Group 137"/>
          <p:cNvGrpSpPr/>
          <p:nvPr/>
        </p:nvGrpSpPr>
        <p:grpSpPr>
          <a:xfrm>
            <a:off x="23760" y="2069640"/>
            <a:ext cx="1965240" cy="1965240"/>
            <a:chOff x="23760" y="2069640"/>
            <a:chExt cx="1965240" cy="1965240"/>
          </a:xfrm>
        </p:grpSpPr>
        <p:grpSp>
          <p:nvGrpSpPr>
            <p:cNvPr id="339" name="Group 138"/>
            <p:cNvGrpSpPr/>
            <p:nvPr/>
          </p:nvGrpSpPr>
          <p:grpSpPr>
            <a:xfrm>
              <a:off x="23760" y="2069640"/>
              <a:ext cx="1965240" cy="1965240"/>
              <a:chOff x="23760" y="2069640"/>
              <a:chExt cx="1965240" cy="1965240"/>
            </a:xfrm>
          </p:grpSpPr>
          <p:grpSp>
            <p:nvGrpSpPr>
              <p:cNvPr id="340" name="Group 140"/>
              <p:cNvGrpSpPr/>
              <p:nvPr/>
            </p:nvGrpSpPr>
            <p:grpSpPr>
              <a:xfrm>
                <a:off x="23760" y="2069640"/>
                <a:ext cx="1965240" cy="1965240"/>
                <a:chOff x="23760" y="2069640"/>
                <a:chExt cx="1965240" cy="1965240"/>
              </a:xfrm>
            </p:grpSpPr>
            <p:grpSp>
              <p:nvGrpSpPr>
                <p:cNvPr id="341" name="Group 146"/>
                <p:cNvGrpSpPr/>
                <p:nvPr/>
              </p:nvGrpSpPr>
              <p:grpSpPr>
                <a:xfrm>
                  <a:off x="23760" y="2069640"/>
                  <a:ext cx="1965240" cy="1965240"/>
                  <a:chOff x="23760" y="2069640"/>
                  <a:chExt cx="1965240" cy="1965240"/>
                </a:xfrm>
              </p:grpSpPr>
              <p:grpSp>
                <p:nvGrpSpPr>
                  <p:cNvPr id="342" name="Group 148"/>
                  <p:cNvGrpSpPr/>
                  <p:nvPr/>
                </p:nvGrpSpPr>
                <p:grpSpPr>
                  <a:xfrm>
                    <a:off x="23760" y="2069640"/>
                    <a:ext cx="1965240" cy="1965240"/>
                    <a:chOff x="23760" y="2069640"/>
                    <a:chExt cx="1965240" cy="1965240"/>
                  </a:xfrm>
                </p:grpSpPr>
                <p:grpSp>
                  <p:nvGrpSpPr>
                    <p:cNvPr id="343" name="Group 150"/>
                    <p:cNvGrpSpPr/>
                    <p:nvPr/>
                  </p:nvGrpSpPr>
                  <p:grpSpPr>
                    <a:xfrm>
                      <a:off x="23760" y="2069640"/>
                      <a:ext cx="1965240" cy="1965240"/>
                      <a:chOff x="23760" y="2069640"/>
                      <a:chExt cx="1965240" cy="1965240"/>
                    </a:xfrm>
                  </p:grpSpPr>
                  <p:grpSp>
                    <p:nvGrpSpPr>
                      <p:cNvPr id="344" name="Group 152"/>
                      <p:cNvGrpSpPr/>
                      <p:nvPr/>
                    </p:nvGrpSpPr>
                    <p:grpSpPr>
                      <a:xfrm>
                        <a:off x="23760" y="2069640"/>
                        <a:ext cx="1965240" cy="1965240"/>
                        <a:chOff x="23760" y="2069640"/>
                        <a:chExt cx="1965240" cy="1965240"/>
                      </a:xfrm>
                    </p:grpSpPr>
                    <p:grpSp>
                      <p:nvGrpSpPr>
                        <p:cNvPr id="345" name="Group 154"/>
                        <p:cNvGrpSpPr/>
                        <p:nvPr/>
                      </p:nvGrpSpPr>
                      <p:grpSpPr>
                        <a:xfrm>
                          <a:off x="23760" y="2069640"/>
                          <a:ext cx="1965240" cy="1965240"/>
                          <a:chOff x="23760" y="2069640"/>
                          <a:chExt cx="1965240" cy="1965240"/>
                        </a:xfrm>
                      </p:grpSpPr>
                      <p:sp>
                        <p:nvSpPr>
                          <p:cNvPr id="346" name="Oval 156"/>
                          <p:cNvSpPr/>
                          <p:nvPr/>
                        </p:nvSpPr>
                        <p:spPr>
                          <a:xfrm>
                            <a:off x="23760" y="2069640"/>
                            <a:ext cx="1965240" cy="196524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347" name="Oval 157"/>
                          <p:cNvSpPr/>
                          <p:nvPr/>
                        </p:nvSpPr>
                        <p:spPr>
                          <a:xfrm>
                            <a:off x="97560" y="2143440"/>
                            <a:ext cx="1817640" cy="181764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48" name="Oval 155"/>
                        <p:cNvSpPr/>
                        <p:nvPr/>
                      </p:nvSpPr>
                      <p:spPr>
                        <a:xfrm>
                          <a:off x="171360" y="2217240"/>
                          <a:ext cx="1670400" cy="167040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49" name="Oval 153"/>
                      <p:cNvSpPr/>
                      <p:nvPr/>
                    </p:nvSpPr>
                    <p:spPr>
                      <a:xfrm>
                        <a:off x="245160" y="2291040"/>
                        <a:ext cx="1522800" cy="152280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50" name="Oval 151"/>
                    <p:cNvSpPr/>
                    <p:nvPr/>
                  </p:nvSpPr>
                  <p:spPr>
                    <a:xfrm>
                      <a:off x="318600" y="2364480"/>
                      <a:ext cx="1375560" cy="137556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51" name="Oval 149"/>
                  <p:cNvSpPr/>
                  <p:nvPr/>
                </p:nvSpPr>
                <p:spPr>
                  <a:xfrm>
                    <a:off x="392400" y="2438280"/>
                    <a:ext cx="1227960" cy="122796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52" name="Oval 147"/>
                <p:cNvSpPr/>
                <p:nvPr/>
              </p:nvSpPr>
              <p:spPr>
                <a:xfrm>
                  <a:off x="466200" y="2512080"/>
                  <a:ext cx="1080720" cy="108072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53" name="Oval 141"/>
              <p:cNvSpPr/>
              <p:nvPr/>
            </p:nvSpPr>
            <p:spPr>
              <a:xfrm>
                <a:off x="540000" y="2585880"/>
                <a:ext cx="933120" cy="93312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354" name="Oval 142"/>
              <p:cNvSpPr/>
              <p:nvPr/>
            </p:nvSpPr>
            <p:spPr>
              <a:xfrm>
                <a:off x="613800" y="2659680"/>
                <a:ext cx="785520" cy="78552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355" name="Oval 143"/>
              <p:cNvSpPr/>
              <p:nvPr/>
            </p:nvSpPr>
            <p:spPr>
              <a:xfrm>
                <a:off x="687240" y="2733120"/>
                <a:ext cx="638280" cy="63828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356" name="Oval 144"/>
              <p:cNvSpPr/>
              <p:nvPr/>
            </p:nvSpPr>
            <p:spPr>
              <a:xfrm>
                <a:off x="761040" y="2806920"/>
                <a:ext cx="490680" cy="49068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357" name="Oval 145"/>
              <p:cNvSpPr/>
              <p:nvPr/>
            </p:nvSpPr>
            <p:spPr>
              <a:xfrm>
                <a:off x="834840" y="2880720"/>
                <a:ext cx="343440" cy="34344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58" name="Oval 139"/>
            <p:cNvSpPr/>
            <p:nvPr/>
          </p:nvSpPr>
          <p:spPr>
            <a:xfrm>
              <a:off x="908640" y="2954520"/>
              <a:ext cx="195840" cy="195840"/>
            </a:xfrm>
            <a:prstGeom prst="ellipse">
              <a:avLst/>
            </a:prstGeom>
            <a:noFill/>
            <a:ln>
              <a:solidFill>
                <a:srgbClr val="582156"/>
              </a:solidFill>
            </a:ln>
          </p:spPr>
          <p:style>
            <a:lnRef idx="2">
              <a:schemeClr val="accent1">
                <a:shade val="50000"/>
              </a:schemeClr>
            </a:lnRef>
            <a:fillRef idx="1">
              <a:schemeClr val="accent1"/>
            </a:fillRef>
            <a:effectRef idx="0">
              <a:schemeClr val="accent1"/>
            </a:effectRef>
            <a:fontRef idx="minor"/>
          </p:style>
          <p:txBody>
            <a:bodyPr lIns="90000" tIns="138960" rIns="90000" bIns="13896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59" name="Freeform: Shape 37"/>
          <p:cNvSpPr/>
          <p:nvPr/>
        </p:nvSpPr>
        <p:spPr>
          <a:xfrm>
            <a:off x="0" y="2025720"/>
            <a:ext cx="1014120" cy="2029320"/>
          </a:xfrm>
          <a:custGeom>
            <a:avLst/>
            <a:gdLst/>
            <a:ahLst/>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360" name="Rectangle 38"/>
          <p:cNvSpPr/>
          <p:nvPr/>
        </p:nvSpPr>
        <p:spPr>
          <a:xfrm>
            <a:off x="2034000" y="2034000"/>
            <a:ext cx="2029320" cy="20293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361" name="Rectangle 64"/>
          <p:cNvSpPr/>
          <p:nvPr/>
        </p:nvSpPr>
        <p:spPr>
          <a:xfrm>
            <a:off x="2030040" y="4059720"/>
            <a:ext cx="2029320" cy="758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p:style>
      </p:sp>
      <p:sp>
        <p:nvSpPr>
          <p:cNvPr id="362" name="Rectangle 12"/>
          <p:cNvSpPr/>
          <p:nvPr/>
        </p:nvSpPr>
        <p:spPr>
          <a:xfrm>
            <a:off x="6101640" y="4053240"/>
            <a:ext cx="3177360" cy="2799000"/>
          </a:xfrm>
          <a:custGeom>
            <a:avLst/>
            <a:gdLst/>
            <a:ahLst/>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p:style>
      </p:sp>
      <p:pic>
        <p:nvPicPr>
          <p:cNvPr id="363" name="Graphic 10"/>
          <p:cNvPicPr/>
          <p:nvPr/>
        </p:nvPicPr>
        <p:blipFill>
          <a:blip r:embed="rId17"/>
          <a:stretch/>
        </p:blipFill>
        <p:spPr>
          <a:xfrm>
            <a:off x="4068360" y="2029680"/>
            <a:ext cx="2029320" cy="2023200"/>
          </a:xfrm>
          <a:prstGeom prst="rect">
            <a:avLst/>
          </a:prstGeom>
          <a:ln w="0">
            <a:noFill/>
          </a:ln>
        </p:spPr>
      </p:pic>
      <p:pic>
        <p:nvPicPr>
          <p:cNvPr id="364" name="Graphic 68"/>
          <p:cNvPicPr/>
          <p:nvPr/>
        </p:nvPicPr>
        <p:blipFill>
          <a:blip r:embed="rId14"/>
          <a:stretch/>
        </p:blipFill>
        <p:spPr>
          <a:xfrm>
            <a:off x="4064400" y="4055760"/>
            <a:ext cx="2029320" cy="2029320"/>
          </a:xfrm>
          <a:prstGeom prst="rect">
            <a:avLst/>
          </a:prstGeom>
          <a:ln w="0">
            <a:noFill/>
          </a:ln>
        </p:spPr>
      </p:pic>
      <p:sp>
        <p:nvSpPr>
          <p:cNvPr id="365" name="Rectangle 9"/>
          <p:cNvSpPr/>
          <p:nvPr/>
        </p:nvSpPr>
        <p:spPr>
          <a:xfrm>
            <a:off x="4058640" y="4060440"/>
            <a:ext cx="2029320" cy="2029320"/>
          </a:xfrm>
          <a:custGeom>
            <a:avLst/>
            <a:gdLst/>
            <a:ahLst/>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p:style>
      </p:sp>
      <p:pic>
        <p:nvPicPr>
          <p:cNvPr id="366" name="Graphic 72"/>
          <p:cNvPicPr/>
          <p:nvPr/>
        </p:nvPicPr>
        <p:blipFill>
          <a:blip r:embed="rId18"/>
          <a:stretch/>
        </p:blipFill>
        <p:spPr>
          <a:xfrm rot="5400000">
            <a:off x="4074840" y="4060080"/>
            <a:ext cx="2029320" cy="2029320"/>
          </a:xfrm>
          <a:prstGeom prst="rect">
            <a:avLst/>
          </a:prstGeom>
          <a:ln w="0">
            <a:noFill/>
          </a:ln>
        </p:spPr>
      </p:pic>
      <p:pic>
        <p:nvPicPr>
          <p:cNvPr id="367" name="Picture 34" descr="A black and white striped pattern&#10;&#10;Description automatically generated with low confidence"/>
          <p:cNvPicPr/>
          <p:nvPr/>
        </p:nvPicPr>
        <p:blipFill>
          <a:blip r:embed="rId19"/>
          <a:stretch/>
        </p:blipFill>
        <p:spPr>
          <a:xfrm>
            <a:off x="2031480" y="3062880"/>
            <a:ext cx="2018520" cy="998640"/>
          </a:xfrm>
          <a:prstGeom prst="rect">
            <a:avLst/>
          </a:prstGeom>
          <a:ln w="0">
            <a:noFill/>
          </a:ln>
        </p:spPr>
      </p:pic>
      <p:grpSp>
        <p:nvGrpSpPr>
          <p:cNvPr id="368" name="Group 161"/>
          <p:cNvGrpSpPr/>
          <p:nvPr/>
        </p:nvGrpSpPr>
        <p:grpSpPr>
          <a:xfrm>
            <a:off x="2034720" y="4836600"/>
            <a:ext cx="1965240" cy="1965240"/>
            <a:chOff x="2034720" y="4836600"/>
            <a:chExt cx="1965240" cy="1965240"/>
          </a:xfrm>
        </p:grpSpPr>
        <p:grpSp>
          <p:nvGrpSpPr>
            <p:cNvPr id="369" name="Group 162"/>
            <p:cNvGrpSpPr/>
            <p:nvPr/>
          </p:nvGrpSpPr>
          <p:grpSpPr>
            <a:xfrm>
              <a:off x="2034720" y="4836600"/>
              <a:ext cx="1965240" cy="1965240"/>
              <a:chOff x="2034720" y="4836600"/>
              <a:chExt cx="1965240" cy="1965240"/>
            </a:xfrm>
          </p:grpSpPr>
          <p:grpSp>
            <p:nvGrpSpPr>
              <p:cNvPr id="370" name="Group 164"/>
              <p:cNvGrpSpPr/>
              <p:nvPr/>
            </p:nvGrpSpPr>
            <p:grpSpPr>
              <a:xfrm>
                <a:off x="2034720" y="4836600"/>
                <a:ext cx="1965240" cy="1965240"/>
                <a:chOff x="2034720" y="4836600"/>
                <a:chExt cx="1965240" cy="1965240"/>
              </a:xfrm>
            </p:grpSpPr>
            <p:grpSp>
              <p:nvGrpSpPr>
                <p:cNvPr id="371" name="Group 172"/>
                <p:cNvGrpSpPr/>
                <p:nvPr/>
              </p:nvGrpSpPr>
              <p:grpSpPr>
                <a:xfrm>
                  <a:off x="2034720" y="4836600"/>
                  <a:ext cx="1965240" cy="1965240"/>
                  <a:chOff x="2034720" y="4836600"/>
                  <a:chExt cx="1965240" cy="1965240"/>
                </a:xfrm>
              </p:grpSpPr>
              <p:grpSp>
                <p:nvGrpSpPr>
                  <p:cNvPr id="372" name="Group 175"/>
                  <p:cNvGrpSpPr/>
                  <p:nvPr/>
                </p:nvGrpSpPr>
                <p:grpSpPr>
                  <a:xfrm>
                    <a:off x="2034720" y="4836600"/>
                    <a:ext cx="1965240" cy="1965240"/>
                    <a:chOff x="2034720" y="4836600"/>
                    <a:chExt cx="1965240" cy="1965240"/>
                  </a:xfrm>
                </p:grpSpPr>
                <p:grpSp>
                  <p:nvGrpSpPr>
                    <p:cNvPr id="373" name="Group 177"/>
                    <p:cNvGrpSpPr/>
                    <p:nvPr/>
                  </p:nvGrpSpPr>
                  <p:grpSpPr>
                    <a:xfrm>
                      <a:off x="2034720" y="4836600"/>
                      <a:ext cx="1965240" cy="1965240"/>
                      <a:chOff x="2034720" y="4836600"/>
                      <a:chExt cx="1965240" cy="1965240"/>
                    </a:xfrm>
                  </p:grpSpPr>
                  <p:grpSp>
                    <p:nvGrpSpPr>
                      <p:cNvPr id="374" name="Group 179"/>
                      <p:cNvGrpSpPr/>
                      <p:nvPr/>
                    </p:nvGrpSpPr>
                    <p:grpSpPr>
                      <a:xfrm>
                        <a:off x="2034720" y="4836600"/>
                        <a:ext cx="1965240" cy="1965240"/>
                        <a:chOff x="2034720" y="4836600"/>
                        <a:chExt cx="1965240" cy="1965240"/>
                      </a:xfrm>
                    </p:grpSpPr>
                    <p:grpSp>
                      <p:nvGrpSpPr>
                        <p:cNvPr id="375" name="Group 181"/>
                        <p:cNvGrpSpPr/>
                        <p:nvPr/>
                      </p:nvGrpSpPr>
                      <p:grpSpPr>
                        <a:xfrm>
                          <a:off x="2034720" y="4836600"/>
                          <a:ext cx="1965240" cy="1965240"/>
                          <a:chOff x="2034720" y="4836600"/>
                          <a:chExt cx="1965240" cy="1965240"/>
                        </a:xfrm>
                      </p:grpSpPr>
                      <p:sp>
                        <p:nvSpPr>
                          <p:cNvPr id="376" name="Oval 183"/>
                          <p:cNvSpPr/>
                          <p:nvPr/>
                        </p:nvSpPr>
                        <p:spPr>
                          <a:xfrm>
                            <a:off x="2034720" y="4836600"/>
                            <a:ext cx="1965240" cy="196524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377" name="Oval 184"/>
                          <p:cNvSpPr/>
                          <p:nvPr/>
                        </p:nvSpPr>
                        <p:spPr>
                          <a:xfrm>
                            <a:off x="2108520" y="4910400"/>
                            <a:ext cx="1817640" cy="181764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78" name="Oval 182"/>
                        <p:cNvSpPr/>
                        <p:nvPr/>
                      </p:nvSpPr>
                      <p:spPr>
                        <a:xfrm>
                          <a:off x="2181960" y="4984200"/>
                          <a:ext cx="1670400" cy="167040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79" name="Oval 180"/>
                      <p:cNvSpPr/>
                      <p:nvPr/>
                    </p:nvSpPr>
                    <p:spPr>
                      <a:xfrm>
                        <a:off x="2255760" y="5058000"/>
                        <a:ext cx="1522800" cy="152280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80" name="Oval 178"/>
                    <p:cNvSpPr/>
                    <p:nvPr/>
                  </p:nvSpPr>
                  <p:spPr>
                    <a:xfrm>
                      <a:off x="2329560" y="5131440"/>
                      <a:ext cx="1375560" cy="137556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81" name="Oval 176"/>
                  <p:cNvSpPr/>
                  <p:nvPr/>
                </p:nvSpPr>
                <p:spPr>
                  <a:xfrm>
                    <a:off x="2403360" y="5205240"/>
                    <a:ext cx="1227960" cy="122796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82" name="Oval 173"/>
                <p:cNvSpPr/>
                <p:nvPr/>
              </p:nvSpPr>
              <p:spPr>
                <a:xfrm>
                  <a:off x="2476800" y="5279040"/>
                  <a:ext cx="1080720" cy="108072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83" name="Oval 165"/>
              <p:cNvSpPr/>
              <p:nvPr/>
            </p:nvSpPr>
            <p:spPr>
              <a:xfrm>
                <a:off x="2550600" y="5352840"/>
                <a:ext cx="933120" cy="93312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384" name="Oval 166"/>
              <p:cNvSpPr/>
              <p:nvPr/>
            </p:nvSpPr>
            <p:spPr>
              <a:xfrm>
                <a:off x="2624400" y="5426640"/>
                <a:ext cx="785520" cy="78552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385" name="Oval 168"/>
              <p:cNvSpPr/>
              <p:nvPr/>
            </p:nvSpPr>
            <p:spPr>
              <a:xfrm>
                <a:off x="2698200" y="5500080"/>
                <a:ext cx="638280" cy="63828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386" name="Oval 170"/>
              <p:cNvSpPr/>
              <p:nvPr/>
            </p:nvSpPr>
            <p:spPr>
              <a:xfrm>
                <a:off x="2772000" y="5573880"/>
                <a:ext cx="490680" cy="49068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387" name="Oval 171"/>
              <p:cNvSpPr/>
              <p:nvPr/>
            </p:nvSpPr>
            <p:spPr>
              <a:xfrm>
                <a:off x="2845440" y="5647680"/>
                <a:ext cx="343440" cy="34344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88" name="Oval 163"/>
            <p:cNvSpPr/>
            <p:nvPr/>
          </p:nvSpPr>
          <p:spPr>
            <a:xfrm>
              <a:off x="2919240" y="5721480"/>
              <a:ext cx="195840" cy="195840"/>
            </a:xfrm>
            <a:prstGeom prst="ellipse">
              <a:avLst/>
            </a:prstGeom>
            <a:noFill/>
            <a:ln>
              <a:solidFill>
                <a:srgbClr val="958EA2"/>
              </a:solidFill>
            </a:ln>
          </p:spPr>
          <p:style>
            <a:lnRef idx="2">
              <a:schemeClr val="accent1">
                <a:shade val="50000"/>
              </a:schemeClr>
            </a:lnRef>
            <a:fillRef idx="1">
              <a:schemeClr val="accent1"/>
            </a:fillRef>
            <a:effectRef idx="0">
              <a:schemeClr val="accent1"/>
            </a:effectRef>
            <a:fontRef idx="minor"/>
          </p:style>
          <p:txBody>
            <a:bodyPr lIns="90000" tIns="138960" rIns="90000" bIns="13896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389" name="Freeform: Shape 66"/>
          <p:cNvSpPr/>
          <p:nvPr/>
        </p:nvSpPr>
        <p:spPr>
          <a:xfrm rot="16200000">
            <a:off x="2537280" y="5336280"/>
            <a:ext cx="1014120" cy="2029320"/>
          </a:xfrm>
          <a:custGeom>
            <a:avLst/>
            <a:gdLst/>
            <a:ahLst/>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390" name="Rectangle 70"/>
          <p:cNvSpPr/>
          <p:nvPr/>
        </p:nvSpPr>
        <p:spPr>
          <a:xfrm>
            <a:off x="4059000" y="6089400"/>
            <a:ext cx="2048400" cy="767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391" name="Oval 74"/>
          <p:cNvSpPr/>
          <p:nvPr/>
        </p:nvSpPr>
        <p:spPr>
          <a:xfrm>
            <a:off x="5868360" y="1859400"/>
            <a:ext cx="273600" cy="2736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p:style>
      </p:sp>
      <p:sp>
        <p:nvSpPr>
          <p:cNvPr id="392" name="Straight Connector 76"/>
          <p:cNvSpPr/>
          <p:nvPr/>
        </p:nvSpPr>
        <p:spPr>
          <a:xfrm flipV="1">
            <a:off x="0" y="1991520"/>
            <a:ext cx="5931720" cy="34200"/>
          </a:xfrm>
          <a:prstGeom prst="line">
            <a:avLst/>
          </a:prstGeom>
          <a:ln w="50800">
            <a:solidFill>
              <a:srgbClr val="F8F0E3"/>
            </a:solidFill>
          </a:ln>
        </p:spPr>
        <p:style>
          <a:lnRef idx="1">
            <a:schemeClr val="accent1"/>
          </a:lnRef>
          <a:fillRef idx="0">
            <a:schemeClr val="accent1"/>
          </a:fillRef>
          <a:effectRef idx="0">
            <a:schemeClr val="accent1"/>
          </a:effectRef>
          <a:fontRef idx="minor"/>
        </p:style>
      </p:sp>
      <p:sp>
        <p:nvSpPr>
          <p:cNvPr id="393" name="PlaceHolder 1"/>
          <p:cNvSpPr>
            <a:spLocks noGrp="1"/>
          </p:cNvSpPr>
          <p:nvPr>
            <p:ph type="ftr" idx="13"/>
          </p:nvPr>
        </p:nvSpPr>
        <p:spPr>
          <a:xfrm>
            <a:off x="872712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FFFFFF"/>
                </a:solidFill>
                <a:latin typeface="Avenir Next LT Pro"/>
              </a:defRPr>
            </a:lvl1pPr>
          </a:lstStyle>
          <a:p>
            <a:pPr algn="ctr">
              <a:lnSpc>
                <a:spcPct val="100000"/>
              </a:lnSpc>
              <a:buNone/>
            </a:pPr>
            <a:r>
              <a:rPr lang="en-US" sz="1000" b="0" strike="noStrike" spc="-1">
                <a:solidFill>
                  <a:srgbClr val="FFFFFF"/>
                </a:solidFill>
                <a:latin typeface="Avenir Next LT Pro"/>
              </a:rPr>
              <a:t>&lt;footer&gt;</a:t>
            </a:r>
            <a:endParaRPr lang="en-IN" sz="1000" b="0" strike="noStrike" spc="-1">
              <a:latin typeface="Times New Roman"/>
            </a:endParaRPr>
          </a:p>
        </p:txBody>
      </p:sp>
      <p:sp>
        <p:nvSpPr>
          <p:cNvPr id="394" name="PlaceHolder 2"/>
          <p:cNvSpPr>
            <a:spLocks noGrp="1"/>
          </p:cNvSpPr>
          <p:nvPr>
            <p:ph type="sldNum" idx="14"/>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FFFFFF"/>
                </a:solidFill>
                <a:latin typeface="Avenir Next LT Pro"/>
              </a:defRPr>
            </a:lvl1pPr>
          </a:lstStyle>
          <a:p>
            <a:pPr algn="r">
              <a:lnSpc>
                <a:spcPct val="100000"/>
              </a:lnSpc>
              <a:buNone/>
            </a:pPr>
            <a:fld id="{C1312622-F388-4B38-B7B8-CBAD2F3F1F23}" type="slidenum">
              <a:rPr lang="en-US" sz="1000" b="0" strike="noStrike" spc="-1">
                <a:solidFill>
                  <a:srgbClr val="FFFFFF"/>
                </a:solidFill>
                <a:latin typeface="Avenir Next LT Pro"/>
              </a:rPr>
              <a:t>‹#›</a:t>
            </a:fld>
            <a:endParaRPr lang="en-IN" sz="1000" b="0" strike="noStrike" spc="-1">
              <a:latin typeface="Times New Roman"/>
            </a:endParaRPr>
          </a:p>
        </p:txBody>
      </p:sp>
      <p:sp>
        <p:nvSpPr>
          <p:cNvPr id="395" name="PlaceHolder 3"/>
          <p:cNvSpPr>
            <a:spLocks noGrp="1"/>
          </p:cNvSpPr>
          <p:nvPr>
            <p:ph type="dt" idx="15"/>
          </p:nvPr>
        </p:nvSpPr>
        <p:spPr>
          <a:xfrm>
            <a:off x="7519680" y="63532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396"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397"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8F0E3"/>
        </a:solidFill>
        <a:effectLst/>
      </p:bgPr>
    </p:bg>
    <p:spTree>
      <p:nvGrpSpPr>
        <p:cNvPr id="1" name=""/>
        <p:cNvGrpSpPr/>
        <p:nvPr/>
      </p:nvGrpSpPr>
      <p:grpSpPr>
        <a:xfrm>
          <a:off x="0" y="0"/>
          <a:ext cx="0" cy="0"/>
          <a:chOff x="0" y="0"/>
          <a:chExt cx="0" cy="0"/>
        </a:xfrm>
      </p:grpSpPr>
      <p:grpSp>
        <p:nvGrpSpPr>
          <p:cNvPr id="434" name="Group 4"/>
          <p:cNvGrpSpPr/>
          <p:nvPr/>
        </p:nvGrpSpPr>
        <p:grpSpPr>
          <a:xfrm>
            <a:off x="0" y="0"/>
            <a:ext cx="1014840" cy="6857280"/>
            <a:chOff x="0" y="0"/>
            <a:chExt cx="1014840" cy="6857280"/>
          </a:xfrm>
        </p:grpSpPr>
        <p:sp>
          <p:nvSpPr>
            <p:cNvPr id="435" name="Rectangle 12"/>
            <p:cNvSpPr/>
            <p:nvPr/>
          </p:nvSpPr>
          <p:spPr>
            <a:xfrm>
              <a:off x="0" y="4827960"/>
              <a:ext cx="1014120" cy="20293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p:style>
        </p:sp>
        <p:sp>
          <p:nvSpPr>
            <p:cNvPr id="436" name="Rectangle 10"/>
            <p:cNvSpPr/>
            <p:nvPr/>
          </p:nvSpPr>
          <p:spPr>
            <a:xfrm>
              <a:off x="0" y="2833200"/>
              <a:ext cx="1014120" cy="2029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37" name="Rectangle 20"/>
            <p:cNvSpPr/>
            <p:nvPr/>
          </p:nvSpPr>
          <p:spPr>
            <a:xfrm>
              <a:off x="0" y="0"/>
              <a:ext cx="1014120" cy="20293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p:style>
        </p:sp>
        <p:pic>
          <p:nvPicPr>
            <p:cNvPr id="438" name="Picture 21"/>
            <p:cNvPicPr/>
            <p:nvPr/>
          </p:nvPicPr>
          <p:blipFill>
            <a:blip r:embed="rId14"/>
            <a:stretch/>
          </p:blipFill>
          <p:spPr>
            <a:xfrm rot="5400000">
              <a:off x="-461880" y="552240"/>
              <a:ext cx="1828080" cy="904320"/>
            </a:xfrm>
            <a:prstGeom prst="rect">
              <a:avLst/>
            </a:prstGeom>
            <a:ln w="0">
              <a:noFill/>
            </a:ln>
          </p:spPr>
        </p:pic>
        <p:sp>
          <p:nvSpPr>
            <p:cNvPr id="439" name="Rectangle 22"/>
            <p:cNvSpPr/>
            <p:nvPr/>
          </p:nvSpPr>
          <p:spPr>
            <a:xfrm>
              <a:off x="0" y="2030040"/>
              <a:ext cx="1014120" cy="812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440" name="Freeform: Shape 45"/>
            <p:cNvSpPr/>
            <p:nvPr/>
          </p:nvSpPr>
          <p:spPr>
            <a:xfrm rot="10800000">
              <a:off x="101160" y="2933640"/>
              <a:ext cx="913680" cy="1828080"/>
            </a:xfrm>
            <a:custGeom>
              <a:avLst/>
              <a:gdLst/>
              <a:ahLst/>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p:style>
        </p:sp>
        <p:pic>
          <p:nvPicPr>
            <p:cNvPr id="441" name="Graphic 52"/>
            <p:cNvPicPr/>
            <p:nvPr/>
          </p:nvPicPr>
          <p:blipFill>
            <a:blip r:embed="rId15"/>
            <a:stretch/>
          </p:blipFill>
          <p:spPr>
            <a:xfrm rot="5400000">
              <a:off x="-456480" y="5380920"/>
              <a:ext cx="1828080" cy="913680"/>
            </a:xfrm>
            <a:prstGeom prst="rect">
              <a:avLst/>
            </a:prstGeom>
            <a:ln w="0">
              <a:noFill/>
            </a:ln>
          </p:spPr>
        </p:pic>
      </p:grpSp>
      <p:sp>
        <p:nvSpPr>
          <p:cNvPr id="442" name="PlaceHolder 1"/>
          <p:cNvSpPr>
            <a:spLocks noGrp="1"/>
          </p:cNvSpPr>
          <p:nvPr>
            <p:ph type="ftr" idx="16"/>
          </p:nvPr>
        </p:nvSpPr>
        <p:spPr>
          <a:xfrm>
            <a:off x="574452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&lt;footer&gt;</a:t>
            </a:r>
            <a:endParaRPr lang="en-IN" sz="1000" b="0" strike="noStrike" spc="-1">
              <a:latin typeface="Times New Roman"/>
            </a:endParaRPr>
          </a:p>
        </p:txBody>
      </p:sp>
      <p:sp>
        <p:nvSpPr>
          <p:cNvPr id="443" name="PlaceHolder 2"/>
          <p:cNvSpPr>
            <a:spLocks noGrp="1"/>
          </p:cNvSpPr>
          <p:nvPr>
            <p:ph type="sldNum" idx="17"/>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66326D66-2905-4E14-ADB2-7A74B16DCD9A}" type="slidenum">
              <a:rPr lang="en-US" sz="1000" b="0" strike="noStrike" spc="-1">
                <a:solidFill>
                  <a:srgbClr val="A8A8A8"/>
                </a:solidFill>
                <a:latin typeface="Avenir Next LT Pro"/>
              </a:rPr>
              <a:t>‹#›</a:t>
            </a:fld>
            <a:endParaRPr lang="en-IN" sz="1000" b="0" strike="noStrike" spc="-1">
              <a:latin typeface="Times New Roman"/>
            </a:endParaRPr>
          </a:p>
        </p:txBody>
      </p:sp>
      <p:sp>
        <p:nvSpPr>
          <p:cNvPr id="444" name="PlaceHolder 3"/>
          <p:cNvSpPr>
            <a:spLocks noGrp="1"/>
          </p:cNvSpPr>
          <p:nvPr>
            <p:ph type="dt" idx="18"/>
          </p:nvPr>
        </p:nvSpPr>
        <p:spPr>
          <a:xfrm>
            <a:off x="1554480" y="63532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445"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446"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BFBBC7"/>
        </a:solidFill>
        <a:effectLst/>
      </p:bgPr>
    </p:bg>
    <p:spTree>
      <p:nvGrpSpPr>
        <p:cNvPr id="1" name=""/>
        <p:cNvGrpSpPr/>
        <p:nvPr/>
      </p:nvGrpSpPr>
      <p:grpSpPr>
        <a:xfrm>
          <a:off x="0" y="0"/>
          <a:ext cx="0" cy="0"/>
          <a:chOff x="0" y="0"/>
          <a:chExt cx="0" cy="0"/>
        </a:xfrm>
      </p:grpSpPr>
      <p:grpSp>
        <p:nvGrpSpPr>
          <p:cNvPr id="483" name="Group 2"/>
          <p:cNvGrpSpPr/>
          <p:nvPr/>
        </p:nvGrpSpPr>
        <p:grpSpPr>
          <a:xfrm>
            <a:off x="-360" y="0"/>
            <a:ext cx="2160720" cy="6857280"/>
            <a:chOff x="-360" y="0"/>
            <a:chExt cx="2160720" cy="6857280"/>
          </a:xfrm>
        </p:grpSpPr>
        <p:sp>
          <p:nvSpPr>
            <p:cNvPr id="484" name="Rectangle 6"/>
            <p:cNvSpPr/>
            <p:nvPr/>
          </p:nvSpPr>
          <p:spPr>
            <a:xfrm>
              <a:off x="0" y="0"/>
              <a:ext cx="2029320" cy="20293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485" name="Rectangle 31"/>
            <p:cNvSpPr/>
            <p:nvPr/>
          </p:nvSpPr>
          <p:spPr>
            <a:xfrm flipH="1">
              <a:off x="-720" y="4827960"/>
              <a:ext cx="2032200" cy="20293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pic>
          <p:nvPicPr>
            <p:cNvPr id="486" name="Graphic 35"/>
            <p:cNvPicPr/>
            <p:nvPr/>
          </p:nvPicPr>
          <p:blipFill>
            <a:blip r:embed="rId14"/>
            <a:stretch/>
          </p:blipFill>
          <p:spPr>
            <a:xfrm rot="10800000">
              <a:off x="720" y="13680"/>
              <a:ext cx="2029320" cy="2029320"/>
            </a:xfrm>
            <a:prstGeom prst="rect">
              <a:avLst/>
            </a:prstGeom>
            <a:ln w="0">
              <a:noFill/>
            </a:ln>
          </p:spPr>
        </p:pic>
        <p:pic>
          <p:nvPicPr>
            <p:cNvPr id="487" name="Graphic 37"/>
            <p:cNvPicPr/>
            <p:nvPr/>
          </p:nvPicPr>
          <p:blipFill>
            <a:blip r:embed="rId15"/>
            <a:stretch/>
          </p:blipFill>
          <p:spPr>
            <a:xfrm>
              <a:off x="0" y="4827960"/>
              <a:ext cx="2029320" cy="2029320"/>
            </a:xfrm>
            <a:prstGeom prst="rect">
              <a:avLst/>
            </a:prstGeom>
            <a:ln w="0">
              <a:noFill/>
            </a:ln>
          </p:spPr>
        </p:pic>
        <p:sp>
          <p:nvSpPr>
            <p:cNvPr id="488" name="Rectangle 38"/>
            <p:cNvSpPr/>
            <p:nvPr/>
          </p:nvSpPr>
          <p:spPr>
            <a:xfrm flipH="1">
              <a:off x="-720" y="1995840"/>
              <a:ext cx="2032200" cy="2029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grpSp>
          <p:nvGrpSpPr>
            <p:cNvPr id="489" name="Group 39"/>
            <p:cNvGrpSpPr/>
            <p:nvPr/>
          </p:nvGrpSpPr>
          <p:grpSpPr>
            <a:xfrm>
              <a:off x="56520" y="2064600"/>
              <a:ext cx="1919520" cy="1919520"/>
              <a:chOff x="56520" y="2064600"/>
              <a:chExt cx="1919520" cy="1919520"/>
            </a:xfrm>
          </p:grpSpPr>
          <p:grpSp>
            <p:nvGrpSpPr>
              <p:cNvPr id="490" name="Group 40"/>
              <p:cNvGrpSpPr/>
              <p:nvPr/>
            </p:nvGrpSpPr>
            <p:grpSpPr>
              <a:xfrm>
                <a:off x="56520" y="2064600"/>
                <a:ext cx="1919520" cy="1919520"/>
                <a:chOff x="56520" y="2064600"/>
                <a:chExt cx="1919520" cy="1919520"/>
              </a:xfrm>
            </p:grpSpPr>
            <p:grpSp>
              <p:nvGrpSpPr>
                <p:cNvPr id="491" name="Group 42"/>
                <p:cNvGrpSpPr/>
                <p:nvPr/>
              </p:nvGrpSpPr>
              <p:grpSpPr>
                <a:xfrm>
                  <a:off x="56520" y="2064600"/>
                  <a:ext cx="1919520" cy="1919520"/>
                  <a:chOff x="56520" y="2064600"/>
                  <a:chExt cx="1919520" cy="1919520"/>
                </a:xfrm>
              </p:grpSpPr>
              <p:grpSp>
                <p:nvGrpSpPr>
                  <p:cNvPr id="492" name="Group 48"/>
                  <p:cNvGrpSpPr/>
                  <p:nvPr/>
                </p:nvGrpSpPr>
                <p:grpSpPr>
                  <a:xfrm>
                    <a:off x="56520" y="2064600"/>
                    <a:ext cx="1919520" cy="1919520"/>
                    <a:chOff x="56520" y="2064600"/>
                    <a:chExt cx="1919520" cy="1919520"/>
                  </a:xfrm>
                </p:grpSpPr>
                <p:grpSp>
                  <p:nvGrpSpPr>
                    <p:cNvPr id="493" name="Group 50"/>
                    <p:cNvGrpSpPr/>
                    <p:nvPr/>
                  </p:nvGrpSpPr>
                  <p:grpSpPr>
                    <a:xfrm>
                      <a:off x="56520" y="2064600"/>
                      <a:ext cx="1919520" cy="1919520"/>
                      <a:chOff x="56520" y="2064600"/>
                      <a:chExt cx="1919520" cy="1919520"/>
                    </a:xfrm>
                  </p:grpSpPr>
                  <p:grpSp>
                    <p:nvGrpSpPr>
                      <p:cNvPr id="494" name="Group 52"/>
                      <p:cNvGrpSpPr/>
                      <p:nvPr/>
                    </p:nvGrpSpPr>
                    <p:grpSpPr>
                      <a:xfrm>
                        <a:off x="56520" y="2064600"/>
                        <a:ext cx="1919520" cy="1919520"/>
                        <a:chOff x="56520" y="2064600"/>
                        <a:chExt cx="1919520" cy="1919520"/>
                      </a:xfrm>
                    </p:grpSpPr>
                    <p:grpSp>
                      <p:nvGrpSpPr>
                        <p:cNvPr id="495" name="Group 54"/>
                        <p:cNvGrpSpPr/>
                        <p:nvPr/>
                      </p:nvGrpSpPr>
                      <p:grpSpPr>
                        <a:xfrm>
                          <a:off x="56520" y="2064600"/>
                          <a:ext cx="1919520" cy="1919520"/>
                          <a:chOff x="56520" y="2064600"/>
                          <a:chExt cx="1919520" cy="1919520"/>
                        </a:xfrm>
                      </p:grpSpPr>
                      <p:grpSp>
                        <p:nvGrpSpPr>
                          <p:cNvPr id="496" name="Group 56"/>
                          <p:cNvGrpSpPr/>
                          <p:nvPr/>
                        </p:nvGrpSpPr>
                        <p:grpSpPr>
                          <a:xfrm>
                            <a:off x="56520" y="2064600"/>
                            <a:ext cx="1919520" cy="1919520"/>
                            <a:chOff x="56520" y="2064600"/>
                            <a:chExt cx="1919520" cy="1919520"/>
                          </a:xfrm>
                        </p:grpSpPr>
                        <p:sp>
                          <p:nvSpPr>
                            <p:cNvPr id="497" name="Oval 58"/>
                            <p:cNvSpPr/>
                            <p:nvPr/>
                          </p:nvSpPr>
                          <p:spPr>
                            <a:xfrm>
                              <a:off x="56520" y="2064600"/>
                              <a:ext cx="1919520" cy="191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498" name="Oval 59"/>
                            <p:cNvSpPr/>
                            <p:nvPr/>
                          </p:nvSpPr>
                          <p:spPr>
                            <a:xfrm>
                              <a:off x="128520" y="2136600"/>
                              <a:ext cx="1775520" cy="1775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499" name="Oval 57"/>
                          <p:cNvSpPr/>
                          <p:nvPr/>
                        </p:nvSpPr>
                        <p:spPr>
                          <a:xfrm>
                            <a:off x="200520" y="2208600"/>
                            <a:ext cx="1631520" cy="1631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500" name="Oval 55"/>
                        <p:cNvSpPr/>
                        <p:nvPr/>
                      </p:nvSpPr>
                      <p:spPr>
                        <a:xfrm>
                          <a:off x="272520" y="2280600"/>
                          <a:ext cx="1487520" cy="1487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501" name="Oval 53"/>
                      <p:cNvSpPr/>
                      <p:nvPr/>
                    </p:nvSpPr>
                    <p:spPr>
                      <a:xfrm>
                        <a:off x="344520" y="2352600"/>
                        <a:ext cx="1343520" cy="1343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502" name="Oval 51"/>
                    <p:cNvSpPr/>
                    <p:nvPr/>
                  </p:nvSpPr>
                  <p:spPr>
                    <a:xfrm>
                      <a:off x="416520" y="2424600"/>
                      <a:ext cx="1199520" cy="119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503" name="Oval 49"/>
                  <p:cNvSpPr/>
                  <p:nvPr/>
                </p:nvSpPr>
                <p:spPr>
                  <a:xfrm>
                    <a:off x="488520" y="2496600"/>
                    <a:ext cx="1055520" cy="1055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504" name="Oval 43"/>
                <p:cNvSpPr/>
                <p:nvPr/>
              </p:nvSpPr>
              <p:spPr>
                <a:xfrm>
                  <a:off x="560520" y="2568600"/>
                  <a:ext cx="911520" cy="911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505" name="Oval 44"/>
                <p:cNvSpPr/>
                <p:nvPr/>
              </p:nvSpPr>
              <p:spPr>
                <a:xfrm>
                  <a:off x="632520" y="2640600"/>
                  <a:ext cx="767520" cy="767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506" name="Oval 45"/>
                <p:cNvSpPr/>
                <p:nvPr/>
              </p:nvSpPr>
              <p:spPr>
                <a:xfrm>
                  <a:off x="704520" y="2712600"/>
                  <a:ext cx="623520" cy="623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507" name="Oval 46"/>
                <p:cNvSpPr/>
                <p:nvPr/>
              </p:nvSpPr>
              <p:spPr>
                <a:xfrm>
                  <a:off x="776520" y="2784600"/>
                  <a:ext cx="479520" cy="47952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sp>
              <p:nvSpPr>
                <p:cNvPr id="508" name="Oval 47"/>
                <p:cNvSpPr/>
                <p:nvPr/>
              </p:nvSpPr>
              <p:spPr>
                <a:xfrm>
                  <a:off x="848520" y="2856600"/>
                  <a:ext cx="335160" cy="33516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509" name="Oval 41"/>
              <p:cNvSpPr/>
              <p:nvPr/>
            </p:nvSpPr>
            <p:spPr>
              <a:xfrm>
                <a:off x="920520" y="2928600"/>
                <a:ext cx="191160" cy="191160"/>
              </a:xfrm>
              <a:prstGeom prst="ellipse">
                <a:avLst/>
              </a:prstGeom>
              <a:noFill/>
              <a:ln>
                <a:solidFill>
                  <a:srgbClr val="224E7F"/>
                </a:solidFill>
              </a:ln>
            </p:spPr>
            <p:style>
              <a:lnRef idx="2">
                <a:schemeClr val="accent1">
                  <a:shade val="50000"/>
                </a:schemeClr>
              </a:lnRef>
              <a:fillRef idx="1">
                <a:schemeClr val="accent1"/>
              </a:fillRef>
              <a:effectRef idx="0">
                <a:schemeClr val="accent1"/>
              </a:effectRef>
              <a:fontRef idx="minor"/>
            </p:style>
            <p:txBody>
              <a:bodyPr lIns="90000" tIns="136080" rIns="90000" bIns="136080" anchor="ctr">
                <a:noAutofit/>
              </a:bodyPr>
              <a:lstStyle/>
              <a:p>
                <a:pPr algn="ctr">
                  <a:lnSpc>
                    <a:spcPct val="100000"/>
                  </a:lnSpc>
                  <a:buNone/>
                </a:pPr>
                <a:r>
                  <a:rPr lang="en-US" sz="1800" b="0" strike="noStrike" spc="-1">
                    <a:solidFill>
                      <a:srgbClr val="FFFFFF"/>
                    </a:solidFill>
                    <a:latin typeface="Avenir Next LT Pro"/>
                    <a:ea typeface="DejaVu Sans"/>
                  </a:rPr>
                  <a:t> </a:t>
                </a:r>
                <a:endParaRPr lang="en-IN" sz="1800" b="0" strike="noStrike" spc="-1">
                  <a:latin typeface="Arial"/>
                </a:endParaRPr>
              </a:p>
            </p:txBody>
          </p:sp>
        </p:grpSp>
        <p:sp>
          <p:nvSpPr>
            <p:cNvPr id="510" name="Rectangle 60"/>
            <p:cNvSpPr/>
            <p:nvPr/>
          </p:nvSpPr>
          <p:spPr>
            <a:xfrm>
              <a:off x="0" y="4022280"/>
              <a:ext cx="2032920" cy="80496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p:style>
        </p:sp>
        <p:sp>
          <p:nvSpPr>
            <p:cNvPr id="511" name="Freeform: Shape 61"/>
            <p:cNvSpPr/>
            <p:nvPr/>
          </p:nvSpPr>
          <p:spPr>
            <a:xfrm>
              <a:off x="0" y="2065320"/>
              <a:ext cx="1014120" cy="1919520"/>
            </a:xfrm>
            <a:custGeom>
              <a:avLst/>
              <a:gdLst/>
              <a:ahLst/>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p:style>
        </p:sp>
        <p:sp>
          <p:nvSpPr>
            <p:cNvPr id="512" name="Straight Connector 62"/>
            <p:cNvSpPr/>
            <p:nvPr/>
          </p:nvSpPr>
          <p:spPr>
            <a:xfrm>
              <a:off x="0" y="2008080"/>
              <a:ext cx="2160360" cy="360"/>
            </a:xfrm>
            <a:prstGeom prst="line">
              <a:avLst/>
            </a:prstGeom>
            <a:ln w="38100">
              <a:solidFill>
                <a:srgbClr val="F8F0E3"/>
              </a:solidFill>
            </a:ln>
          </p:spPr>
          <p:style>
            <a:lnRef idx="1">
              <a:schemeClr val="accent1"/>
            </a:lnRef>
            <a:fillRef idx="0">
              <a:schemeClr val="accent1"/>
            </a:fillRef>
            <a:effectRef idx="0">
              <a:schemeClr val="accent1"/>
            </a:effectRef>
            <a:fontRef idx="minor"/>
          </p:style>
        </p:sp>
        <p:sp>
          <p:nvSpPr>
            <p:cNvPr id="513" name="Oval 63"/>
            <p:cNvSpPr/>
            <p:nvPr/>
          </p:nvSpPr>
          <p:spPr>
            <a:xfrm>
              <a:off x="1886400" y="1871280"/>
              <a:ext cx="273600" cy="2736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p:style>
        </p:sp>
      </p:grpSp>
      <p:sp>
        <p:nvSpPr>
          <p:cNvPr id="514" name="PlaceHolder 1"/>
          <p:cNvSpPr>
            <a:spLocks noGrp="1"/>
          </p:cNvSpPr>
          <p:nvPr>
            <p:ph type="ftr" idx="19"/>
          </p:nvPr>
        </p:nvSpPr>
        <p:spPr>
          <a:xfrm>
            <a:off x="648972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&lt;footer&gt;</a:t>
            </a:r>
            <a:endParaRPr lang="en-IN" sz="1000" b="0" strike="noStrike" spc="-1">
              <a:latin typeface="Times New Roman"/>
            </a:endParaRPr>
          </a:p>
        </p:txBody>
      </p:sp>
      <p:sp>
        <p:nvSpPr>
          <p:cNvPr id="515" name="PlaceHolder 2"/>
          <p:cNvSpPr>
            <a:spLocks noGrp="1"/>
          </p:cNvSpPr>
          <p:nvPr>
            <p:ph type="sldNum" idx="20"/>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FD0F601A-9EFF-44B1-9415-AB4377095A2F}" type="slidenum">
              <a:rPr lang="en-US" sz="1000" b="0" strike="noStrike" spc="-1">
                <a:solidFill>
                  <a:srgbClr val="A8A8A8"/>
                </a:solidFill>
                <a:latin typeface="Avenir Next LT Pro"/>
              </a:rPr>
              <a:t>‹#›</a:t>
            </a:fld>
            <a:endParaRPr lang="en-IN" sz="1000" b="0" strike="noStrike" spc="-1">
              <a:latin typeface="Times New Roman"/>
            </a:endParaRPr>
          </a:p>
        </p:txBody>
      </p:sp>
      <p:sp>
        <p:nvSpPr>
          <p:cNvPr id="516" name="PlaceHolder 3"/>
          <p:cNvSpPr>
            <a:spLocks noGrp="1"/>
          </p:cNvSpPr>
          <p:nvPr>
            <p:ph type="dt" idx="21"/>
          </p:nvPr>
        </p:nvSpPr>
        <p:spPr>
          <a:xfrm>
            <a:off x="3044880" y="63532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517"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518"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385E88"/>
        </a:solidFill>
        <a:effectLst/>
      </p:bgPr>
    </p:bg>
    <p:spTree>
      <p:nvGrpSpPr>
        <p:cNvPr id="1" name=""/>
        <p:cNvGrpSpPr/>
        <p:nvPr/>
      </p:nvGrpSpPr>
      <p:grpSpPr>
        <a:xfrm>
          <a:off x="0" y="0"/>
          <a:ext cx="0" cy="0"/>
          <a:chOff x="0" y="0"/>
          <a:chExt cx="0" cy="0"/>
        </a:xfrm>
      </p:grpSpPr>
      <p:grpSp>
        <p:nvGrpSpPr>
          <p:cNvPr id="555" name="Group 9"/>
          <p:cNvGrpSpPr/>
          <p:nvPr/>
        </p:nvGrpSpPr>
        <p:grpSpPr>
          <a:xfrm>
            <a:off x="0" y="0"/>
            <a:ext cx="1014840" cy="6857280"/>
            <a:chOff x="0" y="0"/>
            <a:chExt cx="1014840" cy="6857280"/>
          </a:xfrm>
        </p:grpSpPr>
        <p:sp>
          <p:nvSpPr>
            <p:cNvPr id="556" name="Rectangle 32"/>
            <p:cNvSpPr/>
            <p:nvPr/>
          </p:nvSpPr>
          <p:spPr>
            <a:xfrm>
              <a:off x="0" y="4827960"/>
              <a:ext cx="1014120" cy="20293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557" name="Rectangle 33"/>
            <p:cNvSpPr/>
            <p:nvPr/>
          </p:nvSpPr>
          <p:spPr>
            <a:xfrm>
              <a:off x="0" y="2833200"/>
              <a:ext cx="1014120" cy="20293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558" name="Rectangle 39"/>
            <p:cNvSpPr/>
            <p:nvPr/>
          </p:nvSpPr>
          <p:spPr>
            <a:xfrm>
              <a:off x="0" y="0"/>
              <a:ext cx="1014120" cy="20293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p:style>
        </p:sp>
        <p:sp>
          <p:nvSpPr>
            <p:cNvPr id="559" name="Rectangle 41"/>
            <p:cNvSpPr/>
            <p:nvPr/>
          </p:nvSpPr>
          <p:spPr>
            <a:xfrm>
              <a:off x="0" y="2030040"/>
              <a:ext cx="1014120" cy="812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560" name="Freeform: Shape 43"/>
            <p:cNvSpPr/>
            <p:nvPr/>
          </p:nvSpPr>
          <p:spPr>
            <a:xfrm rot="10800000">
              <a:off x="101160" y="2937600"/>
              <a:ext cx="913680" cy="1828080"/>
            </a:xfrm>
            <a:custGeom>
              <a:avLst/>
              <a:gdLst/>
              <a:ahLst/>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p:style>
        </p:sp>
        <p:pic>
          <p:nvPicPr>
            <p:cNvPr id="561" name="Graphic 47"/>
            <p:cNvPicPr/>
            <p:nvPr/>
          </p:nvPicPr>
          <p:blipFill>
            <a:blip r:embed="rId14"/>
            <a:stretch/>
          </p:blipFill>
          <p:spPr>
            <a:xfrm rot="5400000">
              <a:off x="-456480" y="5416560"/>
              <a:ext cx="1828080" cy="913680"/>
            </a:xfrm>
            <a:prstGeom prst="rect">
              <a:avLst/>
            </a:prstGeom>
            <a:ln w="0">
              <a:noFill/>
            </a:ln>
          </p:spPr>
        </p:pic>
        <p:pic>
          <p:nvPicPr>
            <p:cNvPr id="562" name="Graphic 49"/>
            <p:cNvPicPr/>
            <p:nvPr/>
          </p:nvPicPr>
          <p:blipFill>
            <a:blip r:embed="rId15"/>
            <a:stretch/>
          </p:blipFill>
          <p:spPr>
            <a:xfrm rot="5400000">
              <a:off x="-456480" y="562680"/>
              <a:ext cx="1828080" cy="913680"/>
            </a:xfrm>
            <a:prstGeom prst="rect">
              <a:avLst/>
            </a:prstGeom>
            <a:ln w="0">
              <a:noFill/>
            </a:ln>
          </p:spPr>
        </p:pic>
      </p:grpSp>
      <p:sp>
        <p:nvSpPr>
          <p:cNvPr id="563" name="Straight Connector 2"/>
          <p:cNvSpPr/>
          <p:nvPr/>
        </p:nvSpPr>
        <p:spPr>
          <a:xfrm>
            <a:off x="1703880" y="2853000"/>
            <a:ext cx="2315160" cy="360"/>
          </a:xfrm>
          <a:prstGeom prst="line">
            <a:avLst/>
          </a:prstGeom>
          <a:ln w="25400">
            <a:solidFill>
              <a:srgbClr val="789EC7"/>
            </a:solidFill>
          </a:ln>
        </p:spPr>
        <p:style>
          <a:lnRef idx="1">
            <a:schemeClr val="accent1"/>
          </a:lnRef>
          <a:fillRef idx="0">
            <a:schemeClr val="accent1"/>
          </a:fillRef>
          <a:effectRef idx="0">
            <a:schemeClr val="accent1"/>
          </a:effectRef>
          <a:fontRef idx="minor"/>
        </p:style>
      </p:sp>
      <p:sp>
        <p:nvSpPr>
          <p:cNvPr id="564" name="Oval 3"/>
          <p:cNvSpPr/>
          <p:nvPr/>
        </p:nvSpPr>
        <p:spPr>
          <a:xfrm>
            <a:off x="3982680" y="2744640"/>
            <a:ext cx="216360" cy="21636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p:style>
      </p:sp>
      <p:grpSp>
        <p:nvGrpSpPr>
          <p:cNvPr id="565" name="Group 10"/>
          <p:cNvGrpSpPr/>
          <p:nvPr/>
        </p:nvGrpSpPr>
        <p:grpSpPr>
          <a:xfrm>
            <a:off x="1717200" y="4002120"/>
            <a:ext cx="2495160" cy="1479600"/>
            <a:chOff x="1717200" y="4002120"/>
            <a:chExt cx="2495160" cy="1479600"/>
          </a:xfrm>
        </p:grpSpPr>
        <p:sp>
          <p:nvSpPr>
            <p:cNvPr id="566" name="Straight Connector 4"/>
            <p:cNvSpPr/>
            <p:nvPr/>
          </p:nvSpPr>
          <p:spPr>
            <a:xfrm>
              <a:off x="1717200" y="4110480"/>
              <a:ext cx="2315160" cy="360"/>
            </a:xfrm>
            <a:prstGeom prst="line">
              <a:avLst/>
            </a:prstGeom>
            <a:ln w="25400">
              <a:solidFill>
                <a:srgbClr val="789EC7"/>
              </a:solidFill>
            </a:ln>
          </p:spPr>
          <p:style>
            <a:lnRef idx="1">
              <a:schemeClr val="accent1"/>
            </a:lnRef>
            <a:fillRef idx="0">
              <a:schemeClr val="accent1"/>
            </a:fillRef>
            <a:effectRef idx="0">
              <a:schemeClr val="accent1"/>
            </a:effectRef>
            <a:fontRef idx="minor"/>
          </p:style>
        </p:sp>
        <p:sp>
          <p:nvSpPr>
            <p:cNvPr id="567" name="Oval 5"/>
            <p:cNvSpPr/>
            <p:nvPr/>
          </p:nvSpPr>
          <p:spPr>
            <a:xfrm>
              <a:off x="3996000" y="4002120"/>
              <a:ext cx="216360" cy="21636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p:style>
        </p:sp>
        <p:sp>
          <p:nvSpPr>
            <p:cNvPr id="568" name="Straight Connector 6"/>
            <p:cNvSpPr/>
            <p:nvPr/>
          </p:nvSpPr>
          <p:spPr>
            <a:xfrm>
              <a:off x="1717200" y="5373720"/>
              <a:ext cx="2315160" cy="360"/>
            </a:xfrm>
            <a:prstGeom prst="line">
              <a:avLst/>
            </a:prstGeom>
            <a:ln w="25400">
              <a:solidFill>
                <a:srgbClr val="789EC7"/>
              </a:solidFill>
            </a:ln>
          </p:spPr>
          <p:style>
            <a:lnRef idx="1">
              <a:schemeClr val="accent1"/>
            </a:lnRef>
            <a:fillRef idx="0">
              <a:schemeClr val="accent1"/>
            </a:fillRef>
            <a:effectRef idx="0">
              <a:schemeClr val="accent1"/>
            </a:effectRef>
            <a:fontRef idx="minor"/>
          </p:style>
        </p:sp>
        <p:sp>
          <p:nvSpPr>
            <p:cNvPr id="569" name="Oval 7"/>
            <p:cNvSpPr/>
            <p:nvPr/>
          </p:nvSpPr>
          <p:spPr>
            <a:xfrm>
              <a:off x="3996000" y="5265360"/>
              <a:ext cx="216360" cy="21636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p:style>
        </p:sp>
      </p:grpSp>
      <p:sp>
        <p:nvSpPr>
          <p:cNvPr id="570" name="PlaceHolder 1"/>
          <p:cNvSpPr>
            <a:spLocks noGrp="1"/>
          </p:cNvSpPr>
          <p:nvPr>
            <p:ph type="ftr" idx="22"/>
          </p:nvPr>
        </p:nvSpPr>
        <p:spPr>
          <a:xfrm>
            <a:off x="574452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FFFFFF"/>
                </a:solidFill>
                <a:latin typeface="Avenir Next LT Pro"/>
              </a:defRPr>
            </a:lvl1pPr>
          </a:lstStyle>
          <a:p>
            <a:pPr algn="ctr">
              <a:lnSpc>
                <a:spcPct val="100000"/>
              </a:lnSpc>
              <a:buNone/>
            </a:pPr>
            <a:r>
              <a:rPr lang="en-US" sz="1000" b="0" strike="noStrike" spc="-1">
                <a:solidFill>
                  <a:srgbClr val="FFFFFF"/>
                </a:solidFill>
                <a:latin typeface="Avenir Next LT Pro"/>
              </a:rPr>
              <a:t>&lt;footer&gt;</a:t>
            </a:r>
            <a:endParaRPr lang="en-IN" sz="1000" b="0" strike="noStrike" spc="-1">
              <a:latin typeface="Times New Roman"/>
            </a:endParaRPr>
          </a:p>
        </p:txBody>
      </p:sp>
      <p:sp>
        <p:nvSpPr>
          <p:cNvPr id="571" name="PlaceHolder 2"/>
          <p:cNvSpPr>
            <a:spLocks noGrp="1"/>
          </p:cNvSpPr>
          <p:nvPr>
            <p:ph type="sldNum" idx="23"/>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FFFFFF"/>
                </a:solidFill>
                <a:latin typeface="Avenir Next LT Pro"/>
              </a:defRPr>
            </a:lvl1pPr>
          </a:lstStyle>
          <a:p>
            <a:pPr algn="r">
              <a:lnSpc>
                <a:spcPct val="100000"/>
              </a:lnSpc>
              <a:buNone/>
            </a:pPr>
            <a:fld id="{C7F8476A-A286-48A3-B7FC-40F578AE332A}" type="slidenum">
              <a:rPr lang="en-US" sz="1000" b="0" strike="noStrike" spc="-1">
                <a:solidFill>
                  <a:srgbClr val="FFFFFF"/>
                </a:solidFill>
                <a:latin typeface="Avenir Next LT Pro"/>
              </a:rPr>
              <a:t>‹#›</a:t>
            </a:fld>
            <a:endParaRPr lang="en-IN" sz="1000" b="0" strike="noStrike" spc="-1">
              <a:latin typeface="Times New Roman"/>
            </a:endParaRPr>
          </a:p>
        </p:txBody>
      </p:sp>
      <p:sp>
        <p:nvSpPr>
          <p:cNvPr id="572" name="PlaceHolder 3"/>
          <p:cNvSpPr>
            <a:spLocks noGrp="1"/>
          </p:cNvSpPr>
          <p:nvPr>
            <p:ph type="dt" idx="24"/>
          </p:nvPr>
        </p:nvSpPr>
        <p:spPr>
          <a:xfrm>
            <a:off x="1554480" y="63532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573"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57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BFBBC7"/>
        </a:solidFill>
        <a:effectLst/>
      </p:bgPr>
    </p:bg>
    <p:spTree>
      <p:nvGrpSpPr>
        <p:cNvPr id="1" name=""/>
        <p:cNvGrpSpPr/>
        <p:nvPr/>
      </p:nvGrpSpPr>
      <p:grpSpPr>
        <a:xfrm>
          <a:off x="0" y="0"/>
          <a:ext cx="0" cy="0"/>
          <a:chOff x="0" y="0"/>
          <a:chExt cx="0" cy="0"/>
        </a:xfrm>
      </p:grpSpPr>
      <p:grpSp>
        <p:nvGrpSpPr>
          <p:cNvPr id="611" name="Group 3"/>
          <p:cNvGrpSpPr/>
          <p:nvPr/>
        </p:nvGrpSpPr>
        <p:grpSpPr>
          <a:xfrm>
            <a:off x="-292680" y="-1403280"/>
            <a:ext cx="5761440" cy="8262720"/>
            <a:chOff x="-292680" y="-1403280"/>
            <a:chExt cx="5761440" cy="8262720"/>
          </a:xfrm>
        </p:grpSpPr>
        <p:pic>
          <p:nvPicPr>
            <p:cNvPr id="612" name="Graphic 25"/>
            <p:cNvPicPr/>
            <p:nvPr/>
          </p:nvPicPr>
          <p:blipFill>
            <a:blip r:embed="rId14"/>
            <a:stretch/>
          </p:blipFill>
          <p:spPr>
            <a:xfrm rot="8097600">
              <a:off x="1570680" y="-982800"/>
              <a:ext cx="2029320" cy="2029320"/>
            </a:xfrm>
            <a:prstGeom prst="rect">
              <a:avLst/>
            </a:prstGeom>
            <a:ln w="0">
              <a:noFill/>
            </a:ln>
          </p:spPr>
        </p:pic>
        <p:pic>
          <p:nvPicPr>
            <p:cNvPr id="613" name="Graphic 12"/>
            <p:cNvPicPr/>
            <p:nvPr/>
          </p:nvPicPr>
          <p:blipFill>
            <a:blip r:embed="rId15"/>
            <a:stretch/>
          </p:blipFill>
          <p:spPr>
            <a:xfrm rot="13489200">
              <a:off x="3018960" y="3358440"/>
              <a:ext cx="2029320" cy="2029320"/>
            </a:xfrm>
            <a:prstGeom prst="rect">
              <a:avLst/>
            </a:prstGeom>
            <a:ln w="0">
              <a:noFill/>
            </a:ln>
          </p:spPr>
        </p:pic>
        <p:grpSp>
          <p:nvGrpSpPr>
            <p:cNvPr id="614" name="Group 2"/>
            <p:cNvGrpSpPr/>
            <p:nvPr/>
          </p:nvGrpSpPr>
          <p:grpSpPr>
            <a:xfrm>
              <a:off x="-292680" y="38520"/>
              <a:ext cx="4327920" cy="6820920"/>
              <a:chOff x="-292680" y="38520"/>
              <a:chExt cx="4327920" cy="6820920"/>
            </a:xfrm>
          </p:grpSpPr>
          <p:sp>
            <p:nvSpPr>
              <p:cNvPr id="615" name="Rectangle 23"/>
              <p:cNvSpPr/>
              <p:nvPr/>
            </p:nvSpPr>
            <p:spPr>
              <a:xfrm rot="13508400">
                <a:off x="141840" y="458640"/>
                <a:ext cx="2029320" cy="2029320"/>
              </a:xfrm>
              <a:custGeom>
                <a:avLst/>
                <a:gdLst/>
                <a:ahLst/>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pic>
            <p:nvPicPr>
              <p:cNvPr id="616" name="Graphic 8"/>
              <p:cNvPicPr/>
              <p:nvPr/>
            </p:nvPicPr>
            <p:blipFill>
              <a:blip r:embed="rId16"/>
              <a:stretch/>
            </p:blipFill>
            <p:spPr>
              <a:xfrm rot="18902400">
                <a:off x="1573920" y="1900440"/>
                <a:ext cx="2029320" cy="2029320"/>
              </a:xfrm>
              <a:prstGeom prst="rect">
                <a:avLst/>
              </a:prstGeom>
              <a:ln w="0">
                <a:noFill/>
              </a:ln>
            </p:spPr>
          </p:pic>
          <p:sp>
            <p:nvSpPr>
              <p:cNvPr id="617" name="Rectangle 23"/>
              <p:cNvSpPr/>
              <p:nvPr/>
            </p:nvSpPr>
            <p:spPr>
              <a:xfrm rot="18900000">
                <a:off x="1579680" y="1923480"/>
                <a:ext cx="2029320" cy="2029320"/>
              </a:xfrm>
              <a:custGeom>
                <a:avLst/>
                <a:gdLst/>
                <a:ahLst/>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pic>
            <p:nvPicPr>
              <p:cNvPr id="618" name="Graphic 11"/>
              <p:cNvPicPr/>
              <p:nvPr/>
            </p:nvPicPr>
            <p:blipFill>
              <a:blip r:embed="rId14"/>
              <a:stretch/>
            </p:blipFill>
            <p:spPr>
              <a:xfrm rot="2709000">
                <a:off x="145440" y="3355200"/>
                <a:ext cx="2029320" cy="2029320"/>
              </a:xfrm>
              <a:prstGeom prst="rect">
                <a:avLst/>
              </a:prstGeom>
              <a:ln w="0">
                <a:noFill/>
              </a:ln>
            </p:spPr>
          </p:pic>
          <p:grpSp>
            <p:nvGrpSpPr>
              <p:cNvPr id="619" name="Group 20"/>
              <p:cNvGrpSpPr/>
              <p:nvPr/>
            </p:nvGrpSpPr>
            <p:grpSpPr>
              <a:xfrm>
                <a:off x="1159560" y="5806440"/>
                <a:ext cx="2869920" cy="1000080"/>
                <a:chOff x="1159560" y="5806440"/>
                <a:chExt cx="2869920" cy="1000080"/>
              </a:xfrm>
            </p:grpSpPr>
            <p:sp>
              <p:nvSpPr>
                <p:cNvPr id="620" name="Freeform: Shape 90"/>
                <p:cNvSpPr/>
                <p:nvPr/>
              </p:nvSpPr>
              <p:spPr>
                <a:xfrm>
                  <a:off x="1159560" y="5806440"/>
                  <a:ext cx="2869920" cy="28080"/>
                </a:xfrm>
                <a:custGeom>
                  <a:avLst/>
                  <a:gdLst/>
                  <a:ahLst/>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21" name="Freeform: Shape 89"/>
                <p:cNvSpPr/>
                <p:nvPr/>
              </p:nvSpPr>
              <p:spPr>
                <a:xfrm>
                  <a:off x="1220400" y="5867280"/>
                  <a:ext cx="2747880" cy="28080"/>
                </a:xfrm>
                <a:custGeom>
                  <a:avLst/>
                  <a:gdLst/>
                  <a:ahLst/>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22" name="Freeform: Shape 88"/>
                <p:cNvSpPr/>
                <p:nvPr/>
              </p:nvSpPr>
              <p:spPr>
                <a:xfrm>
                  <a:off x="1282320" y="5927400"/>
                  <a:ext cx="2625480" cy="28800"/>
                </a:xfrm>
                <a:custGeom>
                  <a:avLst/>
                  <a:gdLst/>
                  <a:ahLst/>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23" name="Freeform: Shape 87"/>
                <p:cNvSpPr/>
                <p:nvPr/>
              </p:nvSpPr>
              <p:spPr>
                <a:xfrm>
                  <a:off x="1343520" y="5988600"/>
                  <a:ext cx="2503440" cy="28800"/>
                </a:xfrm>
                <a:custGeom>
                  <a:avLst/>
                  <a:gdLst/>
                  <a:ahLst/>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24" name="Freeform: Shape 86"/>
                <p:cNvSpPr/>
                <p:nvPr/>
              </p:nvSpPr>
              <p:spPr>
                <a:xfrm>
                  <a:off x="1402920" y="6049440"/>
                  <a:ext cx="2382840" cy="28080"/>
                </a:xfrm>
                <a:custGeom>
                  <a:avLst/>
                  <a:gdLst/>
                  <a:ahLst/>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25" name="Freeform: Shape 85"/>
                <p:cNvSpPr/>
                <p:nvPr/>
              </p:nvSpPr>
              <p:spPr>
                <a:xfrm>
                  <a:off x="1464120" y="6110280"/>
                  <a:ext cx="2260440" cy="28080"/>
                </a:xfrm>
                <a:custGeom>
                  <a:avLst/>
                  <a:gdLst/>
                  <a:ahLst/>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26" name="Freeform: Shape 84"/>
                <p:cNvSpPr/>
                <p:nvPr/>
              </p:nvSpPr>
              <p:spPr>
                <a:xfrm>
                  <a:off x="1526040" y="6170400"/>
                  <a:ext cx="2138400" cy="28800"/>
                </a:xfrm>
                <a:custGeom>
                  <a:avLst/>
                  <a:gdLst/>
                  <a:ahLst/>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27" name="Freeform: Shape 83"/>
                <p:cNvSpPr/>
                <p:nvPr/>
              </p:nvSpPr>
              <p:spPr>
                <a:xfrm>
                  <a:off x="1585440" y="6231240"/>
                  <a:ext cx="2017800" cy="28080"/>
                </a:xfrm>
                <a:custGeom>
                  <a:avLst/>
                  <a:gdLst/>
                  <a:ahLst/>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28" name="Freeform: Shape 82"/>
                <p:cNvSpPr/>
                <p:nvPr/>
              </p:nvSpPr>
              <p:spPr>
                <a:xfrm>
                  <a:off x="1646640" y="6292440"/>
                  <a:ext cx="1895400" cy="28080"/>
                </a:xfrm>
                <a:custGeom>
                  <a:avLst/>
                  <a:gdLst/>
                  <a:ahLst/>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29" name="Freeform: Shape 81"/>
                <p:cNvSpPr/>
                <p:nvPr/>
              </p:nvSpPr>
              <p:spPr>
                <a:xfrm>
                  <a:off x="1707840" y="6353280"/>
                  <a:ext cx="1773360" cy="28080"/>
                </a:xfrm>
                <a:custGeom>
                  <a:avLst/>
                  <a:gdLst/>
                  <a:ahLst/>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30" name="Freeform: Shape 80"/>
                <p:cNvSpPr/>
                <p:nvPr/>
              </p:nvSpPr>
              <p:spPr>
                <a:xfrm>
                  <a:off x="1769760" y="6413400"/>
                  <a:ext cx="1650960" cy="28800"/>
                </a:xfrm>
                <a:custGeom>
                  <a:avLst/>
                  <a:gdLst/>
                  <a:ahLst/>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31" name="Freeform: Shape 79"/>
                <p:cNvSpPr/>
                <p:nvPr/>
              </p:nvSpPr>
              <p:spPr>
                <a:xfrm>
                  <a:off x="1829160" y="6474240"/>
                  <a:ext cx="1530360" cy="28080"/>
                </a:xfrm>
                <a:custGeom>
                  <a:avLst/>
                  <a:gdLst/>
                  <a:ahLst/>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32" name="Freeform: Shape 78"/>
                <p:cNvSpPr/>
                <p:nvPr/>
              </p:nvSpPr>
              <p:spPr>
                <a:xfrm>
                  <a:off x="1890360" y="6535440"/>
                  <a:ext cx="1408320" cy="28080"/>
                </a:xfrm>
                <a:custGeom>
                  <a:avLst/>
                  <a:gdLst/>
                  <a:ahLst/>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33" name="Freeform: Shape 77"/>
                <p:cNvSpPr/>
                <p:nvPr/>
              </p:nvSpPr>
              <p:spPr>
                <a:xfrm>
                  <a:off x="1952280" y="6595560"/>
                  <a:ext cx="1285920" cy="28800"/>
                </a:xfrm>
                <a:custGeom>
                  <a:avLst/>
                  <a:gdLst/>
                  <a:ahLst/>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34" name="Freeform: Shape 76"/>
                <p:cNvSpPr/>
                <p:nvPr/>
              </p:nvSpPr>
              <p:spPr>
                <a:xfrm>
                  <a:off x="2013480" y="6656400"/>
                  <a:ext cx="1163520" cy="28800"/>
                </a:xfrm>
                <a:custGeom>
                  <a:avLst/>
                  <a:gdLst/>
                  <a:ahLst/>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35" name="Freeform: Shape 75"/>
                <p:cNvSpPr/>
                <p:nvPr/>
              </p:nvSpPr>
              <p:spPr>
                <a:xfrm>
                  <a:off x="2072880" y="6717240"/>
                  <a:ext cx="1042920" cy="28080"/>
                </a:xfrm>
                <a:custGeom>
                  <a:avLst/>
                  <a:gdLst/>
                  <a:ahLst/>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36" name="Freeform: Shape 72"/>
                <p:cNvSpPr/>
                <p:nvPr/>
              </p:nvSpPr>
              <p:spPr>
                <a:xfrm>
                  <a:off x="2134080" y="6778440"/>
                  <a:ext cx="920880" cy="28080"/>
                </a:xfrm>
                <a:custGeom>
                  <a:avLst/>
                  <a:gdLst/>
                  <a:ahLst/>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grpSp>
          <p:sp>
            <p:nvSpPr>
              <p:cNvPr id="637" name="Freeform: Shape 100"/>
              <p:cNvSpPr/>
              <p:nvPr/>
            </p:nvSpPr>
            <p:spPr>
              <a:xfrm>
                <a:off x="2960640" y="5801760"/>
                <a:ext cx="1074600" cy="1057680"/>
              </a:xfrm>
              <a:custGeom>
                <a:avLst/>
                <a:gdLst/>
                <a:ahLst/>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38" name="Freeform: Shape 132"/>
              <p:cNvSpPr/>
              <p:nvPr/>
            </p:nvSpPr>
            <p:spPr>
              <a:xfrm>
                <a:off x="-7560" y="2931120"/>
                <a:ext cx="1127520" cy="2869920"/>
              </a:xfrm>
              <a:custGeom>
                <a:avLst/>
                <a:gdLst/>
                <a:ahLst/>
                <a:cxnLst/>
                <a:rect l="l" t="t" r="r" b="b"/>
                <a:pathLst>
                  <a:path w="1128311" h="2870805">
                    <a:moveTo>
                      <a:pt x="1128311" y="0"/>
                    </a:moveTo>
                    <a:lnTo>
                      <a:pt x="1123909" y="2870805"/>
                    </a:lnTo>
                    <a:lnTo>
                      <a:pt x="0" y="1743443"/>
                    </a:lnTo>
                    <a:lnTo>
                      <a:pt x="0" y="1124856"/>
                    </a:lnTo>
                    <a:lnTo>
                      <a:pt x="1128311"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639" name="Freeform: Shape 154"/>
              <p:cNvSpPr/>
              <p:nvPr/>
            </p:nvSpPr>
            <p:spPr>
              <a:xfrm rot="13500000">
                <a:off x="126360" y="458640"/>
                <a:ext cx="2023560" cy="2023560"/>
              </a:xfrm>
              <a:custGeom>
                <a:avLst/>
                <a:gdLst/>
                <a:ahLst/>
                <a:cxnLst/>
                <a:rect l="l" t="t" r="r" b="b"/>
                <a:pathLst>
                  <a:path w="2024298" h="2024298">
                    <a:moveTo>
                      <a:pt x="2024298" y="2024298"/>
                    </a:moveTo>
                    <a:lnTo>
                      <a:pt x="0" y="0"/>
                    </a:lnTo>
                    <a:lnTo>
                      <a:pt x="40826" y="0"/>
                    </a:lnTo>
                    <a:lnTo>
                      <a:pt x="2024298" y="1983472"/>
                    </a:lnTo>
                    <a:lnTo>
                      <a:pt x="2024298" y="202429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40" name="Freeform: Shape 153"/>
              <p:cNvSpPr/>
              <p:nvPr/>
            </p:nvSpPr>
            <p:spPr>
              <a:xfrm rot="13500000">
                <a:off x="108720" y="501840"/>
                <a:ext cx="1937520" cy="1937520"/>
              </a:xfrm>
              <a:custGeom>
                <a:avLst/>
                <a:gdLst/>
                <a:ahLst/>
                <a:cxnLst/>
                <a:rect l="l" t="t" r="r" b="b"/>
                <a:pathLst>
                  <a:path w="1938109" h="1938109">
                    <a:moveTo>
                      <a:pt x="1938109" y="1938109"/>
                    </a:moveTo>
                    <a:lnTo>
                      <a:pt x="0" y="0"/>
                    </a:lnTo>
                    <a:lnTo>
                      <a:pt x="40826" y="0"/>
                    </a:lnTo>
                    <a:lnTo>
                      <a:pt x="1938109" y="1897283"/>
                    </a:lnTo>
                    <a:lnTo>
                      <a:pt x="1938109" y="193810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41" name="Freeform: Shape 152"/>
              <p:cNvSpPr/>
              <p:nvPr/>
            </p:nvSpPr>
            <p:spPr>
              <a:xfrm rot="13500000">
                <a:off x="90360" y="545040"/>
                <a:ext cx="1852200" cy="1851120"/>
              </a:xfrm>
              <a:custGeom>
                <a:avLst/>
                <a:gdLst/>
                <a:ahLst/>
                <a:cxnLst/>
                <a:rect l="l" t="t" r="r" b="b"/>
                <a:pathLst>
                  <a:path w="1853055" h="1851921">
                    <a:moveTo>
                      <a:pt x="1851921" y="1851921"/>
                    </a:moveTo>
                    <a:lnTo>
                      <a:pt x="0" y="0"/>
                    </a:lnTo>
                    <a:lnTo>
                      <a:pt x="40826" y="0"/>
                    </a:lnTo>
                    <a:lnTo>
                      <a:pt x="1853055" y="1811094"/>
                    </a:lnTo>
                    <a:lnTo>
                      <a:pt x="1851920" y="1811094"/>
                    </a:lnTo>
                    <a:lnTo>
                      <a:pt x="1851921" y="1851921"/>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42" name="Freeform: Shape 151"/>
              <p:cNvSpPr/>
              <p:nvPr/>
            </p:nvSpPr>
            <p:spPr>
              <a:xfrm rot="13500000">
                <a:off x="72720" y="588600"/>
                <a:ext cx="1766160" cy="1765080"/>
              </a:xfrm>
              <a:custGeom>
                <a:avLst/>
                <a:gdLst/>
                <a:ahLst/>
                <a:cxnLst/>
                <a:rect l="l" t="t" r="r" b="b"/>
                <a:pathLst>
                  <a:path w="1766866" h="1765732">
                    <a:moveTo>
                      <a:pt x="1765732" y="1765732"/>
                    </a:moveTo>
                    <a:lnTo>
                      <a:pt x="0" y="0"/>
                    </a:lnTo>
                    <a:lnTo>
                      <a:pt x="40826" y="0"/>
                    </a:lnTo>
                    <a:lnTo>
                      <a:pt x="1766866" y="1724906"/>
                    </a:lnTo>
                    <a:lnTo>
                      <a:pt x="1765731" y="1724906"/>
                    </a:lnTo>
                    <a:lnTo>
                      <a:pt x="1765732" y="1765732"/>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43" name="Freeform: Shape 150"/>
              <p:cNvSpPr/>
              <p:nvPr/>
            </p:nvSpPr>
            <p:spPr>
              <a:xfrm rot="13500000">
                <a:off x="55080" y="630720"/>
                <a:ext cx="1680120" cy="1680120"/>
              </a:xfrm>
              <a:custGeom>
                <a:avLst/>
                <a:gdLst/>
                <a:ahLst/>
                <a:cxnLst/>
                <a:rect l="l" t="t" r="r" b="b"/>
                <a:pathLst>
                  <a:path w="1680678" h="1680677">
                    <a:moveTo>
                      <a:pt x="1680678" y="1680677"/>
                    </a:moveTo>
                    <a:lnTo>
                      <a:pt x="0" y="0"/>
                    </a:lnTo>
                    <a:lnTo>
                      <a:pt x="40826" y="0"/>
                    </a:lnTo>
                    <a:lnTo>
                      <a:pt x="1680678" y="1639851"/>
                    </a:lnTo>
                    <a:lnTo>
                      <a:pt x="1680678" y="168067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44" name="Freeform: Shape 149"/>
              <p:cNvSpPr/>
              <p:nvPr/>
            </p:nvSpPr>
            <p:spPr>
              <a:xfrm rot="13500000">
                <a:off x="37440" y="673560"/>
                <a:ext cx="1593720" cy="1593720"/>
              </a:xfrm>
              <a:custGeom>
                <a:avLst/>
                <a:gdLst/>
                <a:ahLst/>
                <a:cxnLst/>
                <a:rect l="l" t="t" r="r" b="b"/>
                <a:pathLst>
                  <a:path w="1594489" h="1594489">
                    <a:moveTo>
                      <a:pt x="1594489" y="1594489"/>
                    </a:moveTo>
                    <a:lnTo>
                      <a:pt x="0" y="0"/>
                    </a:lnTo>
                    <a:lnTo>
                      <a:pt x="40826" y="0"/>
                    </a:lnTo>
                    <a:lnTo>
                      <a:pt x="1594489" y="1553663"/>
                    </a:lnTo>
                    <a:lnTo>
                      <a:pt x="1594489" y="159448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45" name="Freeform: Shape 148"/>
              <p:cNvSpPr/>
              <p:nvPr/>
            </p:nvSpPr>
            <p:spPr>
              <a:xfrm rot="13500000">
                <a:off x="19080" y="717120"/>
                <a:ext cx="1508760" cy="1507680"/>
              </a:xfrm>
              <a:custGeom>
                <a:avLst/>
                <a:gdLst/>
                <a:ahLst/>
                <a:cxnLst/>
                <a:rect l="l" t="t" r="r" b="b"/>
                <a:pathLst>
                  <a:path w="1509435" h="1508300">
                    <a:moveTo>
                      <a:pt x="1508301" y="1508300"/>
                    </a:moveTo>
                    <a:lnTo>
                      <a:pt x="0" y="0"/>
                    </a:lnTo>
                    <a:lnTo>
                      <a:pt x="40826" y="0"/>
                    </a:lnTo>
                    <a:lnTo>
                      <a:pt x="1509435" y="1467474"/>
                    </a:lnTo>
                    <a:lnTo>
                      <a:pt x="1508301" y="1467474"/>
                    </a:lnTo>
                    <a:lnTo>
                      <a:pt x="1508301" y="150830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46" name="Freeform: Shape 147"/>
              <p:cNvSpPr/>
              <p:nvPr/>
            </p:nvSpPr>
            <p:spPr>
              <a:xfrm rot="13500000">
                <a:off x="2160" y="759240"/>
                <a:ext cx="1422360" cy="1422360"/>
              </a:xfrm>
              <a:custGeom>
                <a:avLst/>
                <a:gdLst/>
                <a:ahLst/>
                <a:cxnLst/>
                <a:rect l="l" t="t" r="r" b="b"/>
                <a:pathLst>
                  <a:path w="1423246" h="1423247">
                    <a:moveTo>
                      <a:pt x="1423246" y="1423247"/>
                    </a:moveTo>
                    <a:lnTo>
                      <a:pt x="0" y="0"/>
                    </a:lnTo>
                    <a:lnTo>
                      <a:pt x="40825" y="0"/>
                    </a:lnTo>
                    <a:lnTo>
                      <a:pt x="1423246" y="1382420"/>
                    </a:lnTo>
                    <a:lnTo>
                      <a:pt x="1423246" y="142324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47" name="Freeform: Shape 146"/>
              <p:cNvSpPr/>
              <p:nvPr/>
            </p:nvSpPr>
            <p:spPr>
              <a:xfrm rot="13500000">
                <a:off x="-15120" y="802800"/>
                <a:ext cx="1336320" cy="1336320"/>
              </a:xfrm>
              <a:custGeom>
                <a:avLst/>
                <a:gdLst/>
                <a:ahLst/>
                <a:cxnLst/>
                <a:rect l="l" t="t" r="r" b="b"/>
                <a:pathLst>
                  <a:path w="1337057" h="1337057">
                    <a:moveTo>
                      <a:pt x="1337057" y="1337057"/>
                    </a:moveTo>
                    <a:lnTo>
                      <a:pt x="0" y="0"/>
                    </a:lnTo>
                    <a:lnTo>
                      <a:pt x="40826" y="0"/>
                    </a:lnTo>
                    <a:lnTo>
                      <a:pt x="1337057" y="1296231"/>
                    </a:lnTo>
                    <a:lnTo>
                      <a:pt x="1337057" y="133705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48" name="Freeform: Shape 145"/>
              <p:cNvSpPr/>
              <p:nvPr/>
            </p:nvSpPr>
            <p:spPr>
              <a:xfrm rot="13500000">
                <a:off x="-33480" y="844920"/>
                <a:ext cx="1250280" cy="1250280"/>
              </a:xfrm>
              <a:custGeom>
                <a:avLst/>
                <a:gdLst/>
                <a:ahLst/>
                <a:cxnLst/>
                <a:rect l="l" t="t" r="r" b="b"/>
                <a:pathLst>
                  <a:path w="1250869" h="1250869">
                    <a:moveTo>
                      <a:pt x="1250869" y="1250869"/>
                    </a:moveTo>
                    <a:lnTo>
                      <a:pt x="0" y="0"/>
                    </a:lnTo>
                    <a:lnTo>
                      <a:pt x="40825" y="0"/>
                    </a:lnTo>
                    <a:lnTo>
                      <a:pt x="1250869" y="1210042"/>
                    </a:lnTo>
                    <a:lnTo>
                      <a:pt x="1250869" y="1250869"/>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49" name="Freeform: Shape 144"/>
              <p:cNvSpPr/>
              <p:nvPr/>
            </p:nvSpPr>
            <p:spPr>
              <a:xfrm rot="13500000">
                <a:off x="-51120" y="889200"/>
                <a:ext cx="1164960" cy="1163880"/>
              </a:xfrm>
              <a:custGeom>
                <a:avLst/>
                <a:gdLst/>
                <a:ahLst/>
                <a:cxnLst/>
                <a:rect l="l" t="t" r="r" b="b"/>
                <a:pathLst>
                  <a:path w="1165814" h="1164680">
                    <a:moveTo>
                      <a:pt x="1164680" y="1164680"/>
                    </a:moveTo>
                    <a:lnTo>
                      <a:pt x="0" y="1"/>
                    </a:lnTo>
                    <a:lnTo>
                      <a:pt x="40825" y="0"/>
                    </a:lnTo>
                    <a:lnTo>
                      <a:pt x="1165814" y="1123854"/>
                    </a:lnTo>
                    <a:lnTo>
                      <a:pt x="1164680" y="1123854"/>
                    </a:lnTo>
                    <a:lnTo>
                      <a:pt x="1164680" y="116468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50" name="Freeform: Shape 143"/>
              <p:cNvSpPr/>
              <p:nvPr/>
            </p:nvSpPr>
            <p:spPr>
              <a:xfrm rot="13500000">
                <a:off x="-68400" y="931320"/>
                <a:ext cx="1078920" cy="1078920"/>
              </a:xfrm>
              <a:custGeom>
                <a:avLst/>
                <a:gdLst/>
                <a:ahLst/>
                <a:cxnLst/>
                <a:rect l="l" t="t" r="r" b="b"/>
                <a:pathLst>
                  <a:path w="1079626" h="1079626">
                    <a:moveTo>
                      <a:pt x="1079626" y="1079626"/>
                    </a:moveTo>
                    <a:lnTo>
                      <a:pt x="0" y="1"/>
                    </a:lnTo>
                    <a:lnTo>
                      <a:pt x="40826" y="0"/>
                    </a:lnTo>
                    <a:lnTo>
                      <a:pt x="1079626" y="1038800"/>
                    </a:lnTo>
                    <a:lnTo>
                      <a:pt x="1079626" y="1079626"/>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51" name="Freeform: Shape 142"/>
              <p:cNvSpPr/>
              <p:nvPr/>
            </p:nvSpPr>
            <p:spPr>
              <a:xfrm rot="13500000">
                <a:off x="-86400" y="973800"/>
                <a:ext cx="992880" cy="992880"/>
              </a:xfrm>
              <a:custGeom>
                <a:avLst/>
                <a:gdLst/>
                <a:ahLst/>
                <a:cxnLst/>
                <a:rect l="l" t="t" r="r" b="b"/>
                <a:pathLst>
                  <a:path w="993437" h="993438">
                    <a:moveTo>
                      <a:pt x="993437" y="993438"/>
                    </a:moveTo>
                    <a:lnTo>
                      <a:pt x="0" y="0"/>
                    </a:lnTo>
                    <a:lnTo>
                      <a:pt x="40825" y="1"/>
                    </a:lnTo>
                    <a:lnTo>
                      <a:pt x="993437" y="952612"/>
                    </a:lnTo>
                    <a:lnTo>
                      <a:pt x="993437" y="99343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52" name="Freeform: Shape 141"/>
              <p:cNvSpPr/>
              <p:nvPr/>
            </p:nvSpPr>
            <p:spPr>
              <a:xfrm rot="13500000">
                <a:off x="-104760" y="1018080"/>
                <a:ext cx="907560" cy="906480"/>
              </a:xfrm>
              <a:custGeom>
                <a:avLst/>
                <a:gdLst/>
                <a:ahLst/>
                <a:cxnLst/>
                <a:rect l="l" t="t" r="r" b="b"/>
                <a:pathLst>
                  <a:path w="908383" h="907248">
                    <a:moveTo>
                      <a:pt x="907249" y="907248"/>
                    </a:moveTo>
                    <a:lnTo>
                      <a:pt x="0" y="0"/>
                    </a:lnTo>
                    <a:lnTo>
                      <a:pt x="40827" y="0"/>
                    </a:lnTo>
                    <a:lnTo>
                      <a:pt x="908383" y="866422"/>
                    </a:lnTo>
                    <a:lnTo>
                      <a:pt x="907249" y="866422"/>
                    </a:lnTo>
                    <a:lnTo>
                      <a:pt x="907249" y="90724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53" name="Freeform: Shape 140"/>
              <p:cNvSpPr/>
              <p:nvPr/>
            </p:nvSpPr>
            <p:spPr>
              <a:xfrm rot="13500000">
                <a:off x="-122400" y="1060200"/>
                <a:ext cx="821520" cy="820440"/>
              </a:xfrm>
              <a:custGeom>
                <a:avLst/>
                <a:gdLst/>
                <a:ahLst/>
                <a:cxnLst/>
                <a:rect l="l" t="t" r="r" b="b"/>
                <a:pathLst>
                  <a:path w="822195" h="821061">
                    <a:moveTo>
                      <a:pt x="821060" y="821061"/>
                    </a:moveTo>
                    <a:lnTo>
                      <a:pt x="0" y="0"/>
                    </a:lnTo>
                    <a:lnTo>
                      <a:pt x="40826" y="1"/>
                    </a:lnTo>
                    <a:lnTo>
                      <a:pt x="822195" y="780235"/>
                    </a:lnTo>
                    <a:lnTo>
                      <a:pt x="821060" y="780235"/>
                    </a:lnTo>
                    <a:lnTo>
                      <a:pt x="821060" y="821061"/>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54" name="Freeform: Shape 139"/>
              <p:cNvSpPr/>
              <p:nvPr/>
            </p:nvSpPr>
            <p:spPr>
              <a:xfrm rot="13500000">
                <a:off x="-139680" y="1103040"/>
                <a:ext cx="735120" cy="735120"/>
              </a:xfrm>
              <a:custGeom>
                <a:avLst/>
                <a:gdLst/>
                <a:ahLst/>
                <a:cxnLst/>
                <a:rect l="l" t="t" r="r" b="b"/>
                <a:pathLst>
                  <a:path w="736006" h="736005">
                    <a:moveTo>
                      <a:pt x="736005" y="736005"/>
                    </a:moveTo>
                    <a:lnTo>
                      <a:pt x="0" y="0"/>
                    </a:lnTo>
                    <a:lnTo>
                      <a:pt x="40826" y="0"/>
                    </a:lnTo>
                    <a:lnTo>
                      <a:pt x="736006" y="695179"/>
                    </a:lnTo>
                    <a:lnTo>
                      <a:pt x="736005" y="736005"/>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55" name="Freeform: Shape 138"/>
              <p:cNvSpPr/>
              <p:nvPr/>
            </p:nvSpPr>
            <p:spPr>
              <a:xfrm rot="13500000">
                <a:off x="-157320" y="1146240"/>
                <a:ext cx="649080" cy="649080"/>
              </a:xfrm>
              <a:custGeom>
                <a:avLst/>
                <a:gdLst/>
                <a:ahLst/>
                <a:cxnLst/>
                <a:rect l="l" t="t" r="r" b="b"/>
                <a:pathLst>
                  <a:path w="649817" h="649817">
                    <a:moveTo>
                      <a:pt x="649817" y="649817"/>
                    </a:moveTo>
                    <a:lnTo>
                      <a:pt x="0" y="0"/>
                    </a:lnTo>
                    <a:lnTo>
                      <a:pt x="40826" y="0"/>
                    </a:lnTo>
                    <a:lnTo>
                      <a:pt x="649817" y="608990"/>
                    </a:lnTo>
                    <a:lnTo>
                      <a:pt x="649817" y="649817"/>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56" name="Freeform: Shape 137"/>
              <p:cNvSpPr/>
              <p:nvPr/>
            </p:nvSpPr>
            <p:spPr>
              <a:xfrm rot="13500000">
                <a:off x="-175680" y="1189440"/>
                <a:ext cx="564120" cy="563040"/>
              </a:xfrm>
              <a:custGeom>
                <a:avLst/>
                <a:gdLst/>
                <a:ahLst/>
                <a:cxnLst/>
                <a:rect l="l" t="t" r="r" b="b"/>
                <a:pathLst>
                  <a:path w="564761" h="563628">
                    <a:moveTo>
                      <a:pt x="563628" y="563628"/>
                    </a:moveTo>
                    <a:lnTo>
                      <a:pt x="0" y="0"/>
                    </a:lnTo>
                    <a:lnTo>
                      <a:pt x="40826" y="0"/>
                    </a:lnTo>
                    <a:lnTo>
                      <a:pt x="564761" y="522802"/>
                    </a:lnTo>
                    <a:lnTo>
                      <a:pt x="563629" y="522802"/>
                    </a:lnTo>
                    <a:lnTo>
                      <a:pt x="563628" y="563628"/>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57" name="Freeform: Shape 136"/>
              <p:cNvSpPr/>
              <p:nvPr/>
            </p:nvSpPr>
            <p:spPr>
              <a:xfrm rot="13500000">
                <a:off x="-193680" y="1232280"/>
                <a:ext cx="477720" cy="476640"/>
              </a:xfrm>
              <a:custGeom>
                <a:avLst/>
                <a:gdLst/>
                <a:ahLst/>
                <a:cxnLst/>
                <a:rect l="l" t="t" r="r" b="b"/>
                <a:pathLst>
                  <a:path w="478574" h="477440">
                    <a:moveTo>
                      <a:pt x="478574" y="477440"/>
                    </a:moveTo>
                    <a:lnTo>
                      <a:pt x="0" y="0"/>
                    </a:lnTo>
                    <a:lnTo>
                      <a:pt x="40826" y="0"/>
                    </a:lnTo>
                    <a:lnTo>
                      <a:pt x="478573" y="437747"/>
                    </a:lnTo>
                    <a:lnTo>
                      <a:pt x="478574" y="477440"/>
                    </a:lnTo>
                    <a:close/>
                  </a:path>
                </a:pathLst>
              </a:custGeom>
              <a:solidFill>
                <a:schemeClr val="tx2"/>
              </a:solidFill>
              <a:ln w="11334">
                <a:noFill/>
              </a:ln>
            </p:spPr>
            <p:style>
              <a:lnRef idx="0">
                <a:scrgbClr r="0" g="0" b="0"/>
              </a:lnRef>
              <a:fillRef idx="0">
                <a:scrgbClr r="0" g="0" b="0"/>
              </a:fillRef>
              <a:effectRef idx="0">
                <a:scrgbClr r="0" g="0" b="0"/>
              </a:effectRef>
              <a:fontRef idx="minor"/>
            </p:style>
          </p:sp>
          <p:sp>
            <p:nvSpPr>
              <p:cNvPr id="658" name="Freeform: Shape 162"/>
              <p:cNvSpPr/>
              <p:nvPr/>
            </p:nvSpPr>
            <p:spPr>
              <a:xfrm>
                <a:off x="2202480" y="6829200"/>
                <a:ext cx="918360" cy="28080"/>
              </a:xfrm>
              <a:custGeom>
                <a:avLst/>
                <a:gdLst/>
                <a:ahLst/>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59" name="Freeform: Shape 183"/>
              <p:cNvSpPr/>
              <p:nvPr/>
            </p:nvSpPr>
            <p:spPr>
              <a:xfrm>
                <a:off x="1089360" y="5806080"/>
                <a:ext cx="29520" cy="1051200"/>
              </a:xfrm>
              <a:custGeom>
                <a:avLst/>
                <a:gdLst/>
                <a:ahLst/>
                <a:cxnLst/>
                <a:rect l="l" t="t" r="r" b="b"/>
                <a:pathLst>
                  <a:path w="30139" h="1051915">
                    <a:moveTo>
                      <a:pt x="28833" y="0"/>
                    </a:moveTo>
                    <a:lnTo>
                      <a:pt x="30139" y="1051915"/>
                    </a:lnTo>
                    <a:lnTo>
                      <a:pt x="1271" y="1051915"/>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60" name="Freeform: Shape 182"/>
              <p:cNvSpPr/>
              <p:nvPr/>
            </p:nvSpPr>
            <p:spPr>
              <a:xfrm>
                <a:off x="1028520" y="5867280"/>
                <a:ext cx="29520" cy="990000"/>
              </a:xfrm>
              <a:custGeom>
                <a:avLst/>
                <a:gdLst/>
                <a:ahLst/>
                <a:cxnLst/>
                <a:rect l="l" t="t" r="r" b="b"/>
                <a:pathLst>
                  <a:path w="30064" h="990894">
                    <a:moveTo>
                      <a:pt x="28833" y="0"/>
                    </a:moveTo>
                    <a:lnTo>
                      <a:pt x="30064" y="990894"/>
                    </a:lnTo>
                    <a:lnTo>
                      <a:pt x="1195" y="990894"/>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61" name="Freeform: Shape 181"/>
              <p:cNvSpPr/>
              <p:nvPr/>
            </p:nvSpPr>
            <p:spPr>
              <a:xfrm>
                <a:off x="967680" y="5928840"/>
                <a:ext cx="30240" cy="928440"/>
              </a:xfrm>
              <a:custGeom>
                <a:avLst/>
                <a:gdLst/>
                <a:ahLst/>
                <a:cxnLst/>
                <a:rect l="l" t="t" r="r" b="b"/>
                <a:pathLst>
                  <a:path w="30790" h="929074">
                    <a:moveTo>
                      <a:pt x="29636" y="0"/>
                    </a:moveTo>
                    <a:lnTo>
                      <a:pt x="30790" y="929074"/>
                    </a:lnTo>
                    <a:lnTo>
                      <a:pt x="1401" y="929074"/>
                    </a:lnTo>
                    <a:lnTo>
                      <a:pt x="0" y="28104"/>
                    </a:lnTo>
                    <a:lnTo>
                      <a:pt x="803" y="28905"/>
                    </a:lnTo>
                    <a:lnTo>
                      <a:pt x="29636"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62" name="Freeform: Shape 180"/>
              <p:cNvSpPr/>
              <p:nvPr/>
            </p:nvSpPr>
            <p:spPr>
              <a:xfrm>
                <a:off x="906840" y="5990040"/>
                <a:ext cx="29880" cy="867240"/>
              </a:xfrm>
              <a:custGeom>
                <a:avLst/>
                <a:gdLst/>
                <a:ahLst/>
                <a:cxnLst/>
                <a:rect l="l" t="t" r="r" b="b"/>
                <a:pathLst>
                  <a:path w="30713" h="868053">
                    <a:moveTo>
                      <a:pt x="29635" y="0"/>
                    </a:moveTo>
                    <a:lnTo>
                      <a:pt x="30713" y="868053"/>
                    </a:lnTo>
                    <a:lnTo>
                      <a:pt x="1319" y="868053"/>
                    </a:lnTo>
                    <a:lnTo>
                      <a:pt x="0" y="28103"/>
                    </a:lnTo>
                    <a:lnTo>
                      <a:pt x="802"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63" name="Freeform: Shape 179"/>
              <p:cNvSpPr/>
              <p:nvPr/>
            </p:nvSpPr>
            <p:spPr>
              <a:xfrm>
                <a:off x="846720" y="6049440"/>
                <a:ext cx="29160" cy="807840"/>
              </a:xfrm>
              <a:custGeom>
                <a:avLst/>
                <a:gdLst/>
                <a:ahLst/>
                <a:cxnLst/>
                <a:rect l="l" t="t" r="r" b="b"/>
                <a:pathLst>
                  <a:path w="29838" h="808636">
                    <a:moveTo>
                      <a:pt x="28833" y="0"/>
                    </a:moveTo>
                    <a:lnTo>
                      <a:pt x="29838" y="808636"/>
                    </a:lnTo>
                    <a:lnTo>
                      <a:pt x="969" y="808636"/>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64" name="Freeform: Shape 178"/>
              <p:cNvSpPr/>
              <p:nvPr/>
            </p:nvSpPr>
            <p:spPr>
              <a:xfrm>
                <a:off x="785880" y="6110280"/>
                <a:ext cx="29160" cy="747000"/>
              </a:xfrm>
              <a:custGeom>
                <a:avLst/>
                <a:gdLst/>
                <a:ahLst/>
                <a:cxnLst/>
                <a:rect l="l" t="t" r="r" b="b"/>
                <a:pathLst>
                  <a:path w="29761" h="747617">
                    <a:moveTo>
                      <a:pt x="28832" y="0"/>
                    </a:moveTo>
                    <a:lnTo>
                      <a:pt x="29761" y="747617"/>
                    </a:lnTo>
                    <a:lnTo>
                      <a:pt x="893" y="747617"/>
                    </a:lnTo>
                    <a:lnTo>
                      <a:pt x="0" y="28905"/>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65" name="Freeform: Shape 177"/>
              <p:cNvSpPr/>
              <p:nvPr/>
            </p:nvSpPr>
            <p:spPr>
              <a:xfrm>
                <a:off x="725040" y="6172200"/>
                <a:ext cx="29880" cy="685080"/>
              </a:xfrm>
              <a:custGeom>
                <a:avLst/>
                <a:gdLst/>
                <a:ahLst/>
                <a:cxnLst/>
                <a:rect l="l" t="t" r="r" b="b"/>
                <a:pathLst>
                  <a:path w="30487" h="685795">
                    <a:moveTo>
                      <a:pt x="29635" y="0"/>
                    </a:moveTo>
                    <a:lnTo>
                      <a:pt x="30487" y="685795"/>
                    </a:lnTo>
                    <a:lnTo>
                      <a:pt x="1071" y="685795"/>
                    </a:lnTo>
                    <a:lnTo>
                      <a:pt x="0" y="28103"/>
                    </a:lnTo>
                    <a:lnTo>
                      <a:pt x="803"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66" name="Freeform: Shape 176"/>
              <p:cNvSpPr/>
              <p:nvPr/>
            </p:nvSpPr>
            <p:spPr>
              <a:xfrm>
                <a:off x="664920" y="6231600"/>
                <a:ext cx="28800" cy="625680"/>
              </a:xfrm>
              <a:custGeom>
                <a:avLst/>
                <a:gdLst/>
                <a:ahLst/>
                <a:cxnLst/>
                <a:rect l="l" t="t" r="r" b="b"/>
                <a:pathLst>
                  <a:path w="29611" h="626379">
                    <a:moveTo>
                      <a:pt x="28833" y="0"/>
                    </a:moveTo>
                    <a:lnTo>
                      <a:pt x="29611" y="626379"/>
                    </a:lnTo>
                    <a:lnTo>
                      <a:pt x="742" y="626379"/>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67" name="Freeform: Shape 175"/>
              <p:cNvSpPr/>
              <p:nvPr/>
            </p:nvSpPr>
            <p:spPr>
              <a:xfrm>
                <a:off x="604080" y="6292800"/>
                <a:ext cx="28800" cy="564480"/>
              </a:xfrm>
              <a:custGeom>
                <a:avLst/>
                <a:gdLst/>
                <a:ahLst/>
                <a:cxnLst/>
                <a:rect l="l" t="t" r="r" b="b"/>
                <a:pathLst>
                  <a:path w="29535" h="565359">
                    <a:moveTo>
                      <a:pt x="28833" y="0"/>
                    </a:moveTo>
                    <a:lnTo>
                      <a:pt x="29535" y="565359"/>
                    </a:lnTo>
                    <a:lnTo>
                      <a:pt x="666" y="565359"/>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68" name="Freeform: Shape 174"/>
              <p:cNvSpPr/>
              <p:nvPr/>
            </p:nvSpPr>
            <p:spPr>
              <a:xfrm>
                <a:off x="543240" y="6353640"/>
                <a:ext cx="28800" cy="503640"/>
              </a:xfrm>
              <a:custGeom>
                <a:avLst/>
                <a:gdLst/>
                <a:ahLst/>
                <a:cxnLst/>
                <a:rect l="l" t="t" r="r" b="b"/>
                <a:pathLst>
                  <a:path w="29460" h="504339">
                    <a:moveTo>
                      <a:pt x="28833" y="0"/>
                    </a:moveTo>
                    <a:lnTo>
                      <a:pt x="29460" y="504339"/>
                    </a:lnTo>
                    <a:lnTo>
                      <a:pt x="591" y="504339"/>
                    </a:lnTo>
                    <a:lnTo>
                      <a:pt x="0" y="28905"/>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69" name="Freeform: Shape 173"/>
              <p:cNvSpPr/>
              <p:nvPr/>
            </p:nvSpPr>
            <p:spPr>
              <a:xfrm>
                <a:off x="482400" y="6415560"/>
                <a:ext cx="29520" cy="441720"/>
              </a:xfrm>
              <a:custGeom>
                <a:avLst/>
                <a:gdLst/>
                <a:ahLst/>
                <a:cxnLst/>
                <a:rect l="l" t="t" r="r" b="b"/>
                <a:pathLst>
                  <a:path w="30185" h="442518">
                    <a:moveTo>
                      <a:pt x="29635" y="0"/>
                    </a:moveTo>
                    <a:lnTo>
                      <a:pt x="30185" y="442518"/>
                    </a:lnTo>
                    <a:lnTo>
                      <a:pt x="724" y="442518"/>
                    </a:lnTo>
                    <a:lnTo>
                      <a:pt x="0" y="28104"/>
                    </a:lnTo>
                    <a:lnTo>
                      <a:pt x="803" y="28905"/>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70" name="Freeform: Shape 172"/>
              <p:cNvSpPr/>
              <p:nvPr/>
            </p:nvSpPr>
            <p:spPr>
              <a:xfrm>
                <a:off x="422280" y="6474960"/>
                <a:ext cx="28440" cy="382320"/>
              </a:xfrm>
              <a:custGeom>
                <a:avLst/>
                <a:gdLst/>
                <a:ahLst/>
                <a:cxnLst/>
                <a:rect l="l" t="t" r="r" b="b"/>
                <a:pathLst>
                  <a:path w="29308" h="383101">
                    <a:moveTo>
                      <a:pt x="28832" y="0"/>
                    </a:moveTo>
                    <a:lnTo>
                      <a:pt x="29308" y="383101"/>
                    </a:lnTo>
                    <a:lnTo>
                      <a:pt x="440" y="383101"/>
                    </a:lnTo>
                    <a:lnTo>
                      <a:pt x="0" y="28904"/>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71" name="Freeform: Shape 171"/>
              <p:cNvSpPr/>
              <p:nvPr/>
            </p:nvSpPr>
            <p:spPr>
              <a:xfrm>
                <a:off x="361440" y="6535800"/>
                <a:ext cx="28440" cy="321480"/>
              </a:xfrm>
              <a:custGeom>
                <a:avLst/>
                <a:gdLst/>
                <a:ahLst/>
                <a:cxnLst/>
                <a:rect l="l" t="t" r="r" b="b"/>
                <a:pathLst>
                  <a:path w="29233" h="322081">
                    <a:moveTo>
                      <a:pt x="28833" y="0"/>
                    </a:moveTo>
                    <a:lnTo>
                      <a:pt x="29233" y="322081"/>
                    </a:lnTo>
                    <a:lnTo>
                      <a:pt x="364" y="322081"/>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72" name="Freeform: Shape 170"/>
              <p:cNvSpPr/>
              <p:nvPr/>
            </p:nvSpPr>
            <p:spPr>
              <a:xfrm>
                <a:off x="300600" y="6597720"/>
                <a:ext cx="29160" cy="259560"/>
              </a:xfrm>
              <a:custGeom>
                <a:avLst/>
                <a:gdLst/>
                <a:ahLst/>
                <a:cxnLst/>
                <a:rect l="l" t="t" r="r" b="b"/>
                <a:pathLst>
                  <a:path w="29959" h="260260">
                    <a:moveTo>
                      <a:pt x="29636" y="0"/>
                    </a:moveTo>
                    <a:lnTo>
                      <a:pt x="29959" y="260260"/>
                    </a:lnTo>
                    <a:lnTo>
                      <a:pt x="440" y="260260"/>
                    </a:lnTo>
                    <a:lnTo>
                      <a:pt x="0" y="28104"/>
                    </a:lnTo>
                    <a:lnTo>
                      <a:pt x="803" y="28904"/>
                    </a:lnTo>
                    <a:lnTo>
                      <a:pt x="29636"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73" name="Freeform: Shape 169"/>
              <p:cNvSpPr/>
              <p:nvPr/>
            </p:nvSpPr>
            <p:spPr>
              <a:xfrm>
                <a:off x="239400" y="6658920"/>
                <a:ext cx="29160" cy="198360"/>
              </a:xfrm>
              <a:custGeom>
                <a:avLst/>
                <a:gdLst/>
                <a:ahLst/>
                <a:cxnLst/>
                <a:rect l="l" t="t" r="r" b="b"/>
                <a:pathLst>
                  <a:path w="29882" h="199240">
                    <a:moveTo>
                      <a:pt x="29635" y="0"/>
                    </a:moveTo>
                    <a:lnTo>
                      <a:pt x="29882" y="199240"/>
                    </a:lnTo>
                    <a:lnTo>
                      <a:pt x="337" y="199240"/>
                    </a:lnTo>
                    <a:lnTo>
                      <a:pt x="0" y="28103"/>
                    </a:lnTo>
                    <a:lnTo>
                      <a:pt x="803" y="28904"/>
                    </a:lnTo>
                    <a:lnTo>
                      <a:pt x="29635"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74" name="Freeform: Shape 168"/>
              <p:cNvSpPr/>
              <p:nvPr/>
            </p:nvSpPr>
            <p:spPr>
              <a:xfrm>
                <a:off x="179640" y="6718320"/>
                <a:ext cx="28440" cy="138960"/>
              </a:xfrm>
              <a:custGeom>
                <a:avLst/>
                <a:gdLst/>
                <a:ahLst/>
                <a:cxnLst/>
                <a:rect l="l" t="t" r="r" b="b"/>
                <a:pathLst>
                  <a:path w="29006" h="139823">
                    <a:moveTo>
                      <a:pt x="28832" y="0"/>
                    </a:moveTo>
                    <a:lnTo>
                      <a:pt x="29006" y="139823"/>
                    </a:lnTo>
                    <a:lnTo>
                      <a:pt x="138" y="139823"/>
                    </a:lnTo>
                    <a:lnTo>
                      <a:pt x="0" y="28904"/>
                    </a:lnTo>
                    <a:lnTo>
                      <a:pt x="28832"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75" name="Freeform: Shape 167"/>
              <p:cNvSpPr/>
              <p:nvPr/>
            </p:nvSpPr>
            <p:spPr>
              <a:xfrm>
                <a:off x="118800" y="6779160"/>
                <a:ext cx="28080" cy="78120"/>
              </a:xfrm>
              <a:custGeom>
                <a:avLst/>
                <a:gdLst/>
                <a:ahLst/>
                <a:cxnLst/>
                <a:rect l="l" t="t" r="r" b="b"/>
                <a:pathLst>
                  <a:path w="28931" h="78803">
                    <a:moveTo>
                      <a:pt x="28833" y="0"/>
                    </a:moveTo>
                    <a:lnTo>
                      <a:pt x="28931" y="78803"/>
                    </a:lnTo>
                    <a:lnTo>
                      <a:pt x="62" y="78803"/>
                    </a:lnTo>
                    <a:lnTo>
                      <a:pt x="0" y="28904"/>
                    </a:lnTo>
                    <a:lnTo>
                      <a:pt x="28833"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sp>
            <p:nvSpPr>
              <p:cNvPr id="676" name="Freeform: Shape 166"/>
              <p:cNvSpPr/>
              <p:nvPr/>
            </p:nvSpPr>
            <p:spPr>
              <a:xfrm>
                <a:off x="70560" y="6841080"/>
                <a:ext cx="16200" cy="16200"/>
              </a:xfrm>
              <a:custGeom>
                <a:avLst/>
                <a:gdLst/>
                <a:ahLst/>
                <a:cxnLst/>
                <a:rect l="l" t="t" r="r" b="b"/>
                <a:pathLst>
                  <a:path w="16961" h="16982">
                    <a:moveTo>
                      <a:pt x="16940" y="0"/>
                    </a:moveTo>
                    <a:lnTo>
                      <a:pt x="16961" y="16982"/>
                    </a:lnTo>
                    <a:lnTo>
                      <a:pt x="0" y="16982"/>
                    </a:lnTo>
                    <a:lnTo>
                      <a:pt x="16940" y="0"/>
                    </a:lnTo>
                    <a:close/>
                  </a:path>
                </a:pathLst>
              </a:custGeom>
              <a:solidFill>
                <a:srgbClr val="224E7F"/>
              </a:solidFill>
              <a:ln>
                <a:noFill/>
              </a:ln>
            </p:spPr>
            <p:style>
              <a:lnRef idx="2">
                <a:schemeClr val="accent1">
                  <a:shade val="50000"/>
                </a:schemeClr>
              </a:lnRef>
              <a:fillRef idx="1">
                <a:schemeClr val="accent1"/>
              </a:fillRef>
              <a:effectRef idx="0">
                <a:schemeClr val="accent1"/>
              </a:effectRef>
              <a:fontRef idx="minor"/>
            </p:style>
          </p:sp>
        </p:grpSp>
      </p:grpSp>
      <p:sp>
        <p:nvSpPr>
          <p:cNvPr id="677" name="PlaceHolder 1"/>
          <p:cNvSpPr>
            <a:spLocks noGrp="1"/>
          </p:cNvSpPr>
          <p:nvPr>
            <p:ph type="ftr" idx="25"/>
          </p:nvPr>
        </p:nvSpPr>
        <p:spPr>
          <a:xfrm>
            <a:off x="743616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&lt;footer&gt;</a:t>
            </a:r>
            <a:endParaRPr lang="en-IN" sz="1000" b="0" strike="noStrike" spc="-1">
              <a:latin typeface="Times New Roman"/>
            </a:endParaRPr>
          </a:p>
        </p:txBody>
      </p:sp>
      <p:sp>
        <p:nvSpPr>
          <p:cNvPr id="678" name="PlaceHolder 2"/>
          <p:cNvSpPr>
            <a:spLocks noGrp="1"/>
          </p:cNvSpPr>
          <p:nvPr>
            <p:ph type="sldNum" idx="26"/>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B73F83DC-F2BF-47AE-920C-5B1BC2E52EE6}" type="slidenum">
              <a:rPr lang="en-US" sz="1000" b="0" strike="noStrike" spc="-1">
                <a:solidFill>
                  <a:srgbClr val="A8A8A8"/>
                </a:solidFill>
                <a:latin typeface="Avenir Next LT Pro"/>
              </a:rPr>
              <a:t>‹#›</a:t>
            </a:fld>
            <a:endParaRPr lang="en-IN" sz="1000" b="0" strike="noStrike" spc="-1">
              <a:latin typeface="Times New Roman"/>
            </a:endParaRPr>
          </a:p>
        </p:txBody>
      </p:sp>
      <p:sp>
        <p:nvSpPr>
          <p:cNvPr id="679" name="PlaceHolder 3"/>
          <p:cNvSpPr>
            <a:spLocks noGrp="1"/>
          </p:cNvSpPr>
          <p:nvPr>
            <p:ph type="dt" idx="27"/>
          </p:nvPr>
        </p:nvSpPr>
        <p:spPr>
          <a:xfrm>
            <a:off x="4937760" y="6353280"/>
            <a:ext cx="1096560" cy="364320"/>
          </a:xfrm>
          <a:prstGeom prst="rect">
            <a:avLst/>
          </a:prstGeom>
          <a:noFill/>
          <a:ln w="0">
            <a:noFill/>
          </a:ln>
        </p:spPr>
        <p:txBody>
          <a:bodyPr lIns="90000" tIns="45000" rIns="90000" bIns="45000" anchor="ctr">
            <a:noAutofit/>
          </a:bodyPr>
          <a:lstStyle>
            <a:lvl1pPr>
              <a:defRPr lang="en-IN" sz="1400" b="0" strike="noStrike" spc="-1">
                <a:latin typeface="Times New Roman"/>
              </a:defRPr>
            </a:lvl1pPr>
          </a:lstStyle>
          <a:p>
            <a:r>
              <a:rPr lang="en-IN" sz="1400" b="0" strike="noStrike" spc="-1">
                <a:latin typeface="Times New Roman"/>
              </a:rPr>
              <a:t>&lt;date/time&gt;</a:t>
            </a:r>
          </a:p>
        </p:txBody>
      </p:sp>
      <p:sp>
        <p:nvSpPr>
          <p:cNvPr id="680"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681"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3.xml"/></Relationships>
</file>

<file path=ppt/slides/_rels/slide13.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jpeg"/><Relationship Id="rId7" Type="http://schemas.openxmlformats.org/officeDocument/2006/relationships/image" Target="../media/image23.jpeg"/><Relationship Id="rId2" Type="http://schemas.openxmlformats.org/officeDocument/2006/relationships/image" Target="../media/image18.png"/><Relationship Id="rId1" Type="http://schemas.openxmlformats.org/officeDocument/2006/relationships/slideLayout" Target="../slideLayouts/slideLayout61.xml"/><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image" Target="../media/image20.jpeg"/></Relationships>
</file>

<file path=ppt/slides/_rels/slide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61.xml"/><Relationship Id="rId4" Type="http://schemas.openxmlformats.org/officeDocument/2006/relationships/image" Target="../media/image27.png"/></Relationships>
</file>

<file path=ppt/slides/_rels/slide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9.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xml"/><Relationship Id="rId1" Type="http://schemas.openxmlformats.org/officeDocument/2006/relationships/slideLayout" Target="../slideLayouts/slideLayout85.xml"/><Relationship Id="rId4" Type="http://schemas.openxmlformats.org/officeDocument/2006/relationships/image" Target="../media/image3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9" name="PlaceHolder 1"/>
          <p:cNvSpPr>
            <a:spLocks noGrp="1"/>
          </p:cNvSpPr>
          <p:nvPr>
            <p:ph type="title"/>
          </p:nvPr>
        </p:nvSpPr>
        <p:spPr>
          <a:xfrm>
            <a:off x="3888360" y="1122480"/>
            <a:ext cx="7681680" cy="2386800"/>
          </a:xfrm>
          <a:prstGeom prst="rect">
            <a:avLst/>
          </a:prstGeom>
          <a:noFill/>
          <a:ln w="0">
            <a:noFill/>
          </a:ln>
        </p:spPr>
        <p:txBody>
          <a:bodyPr lIns="0" tIns="0" rIns="0" bIns="0" anchor="b">
            <a:normAutofit/>
          </a:bodyPr>
          <a:lstStyle/>
          <a:p>
            <a:pPr>
              <a:lnSpc>
                <a:spcPct val="90000"/>
              </a:lnSpc>
              <a:buNone/>
            </a:pPr>
            <a:r>
              <a:rPr lang="en-US" sz="6000" b="1" strike="noStrike" cap="all" spc="-1">
                <a:solidFill>
                  <a:srgbClr val="F8F0E3"/>
                </a:solidFill>
                <a:latin typeface="Avenir Next LT Pro"/>
              </a:rPr>
              <a:t>Smart home for the elderly</a:t>
            </a:r>
            <a:endParaRPr lang="en-IN" sz="6000" b="0" strike="noStrike" spc="-1">
              <a:latin typeface="Arial"/>
            </a:endParaRPr>
          </a:p>
        </p:txBody>
      </p:sp>
      <p:sp>
        <p:nvSpPr>
          <p:cNvPr id="1020" name="PlaceHolder 2"/>
          <p:cNvSpPr>
            <a:spLocks noGrp="1"/>
          </p:cNvSpPr>
          <p:nvPr>
            <p:ph type="subTitle"/>
          </p:nvPr>
        </p:nvSpPr>
        <p:spPr>
          <a:xfrm>
            <a:off x="6080760" y="3602160"/>
            <a:ext cx="5485680" cy="1654920"/>
          </a:xfrm>
          <a:prstGeom prst="rect">
            <a:avLst/>
          </a:prstGeom>
          <a:noFill/>
          <a:ln w="0">
            <a:noFill/>
          </a:ln>
        </p:spPr>
        <p:txBody>
          <a:bodyPr lIns="0" tIns="0" rIns="0" bIns="0" anchor="t">
            <a:noAutofit/>
          </a:bodyPr>
          <a:lstStyle/>
          <a:p>
            <a:pPr algn="r">
              <a:lnSpc>
                <a:spcPts val="2801"/>
              </a:lnSpc>
              <a:buNone/>
              <a:tabLst>
                <a:tab pos="0" algn="l"/>
              </a:tabLst>
            </a:pPr>
            <a:r>
              <a:rPr lang="en-US" sz="1800" b="0" strike="noStrike" spc="-1">
                <a:solidFill>
                  <a:srgbClr val="F8F0E3"/>
                </a:solidFill>
                <a:latin typeface="Avenir Next LT Pro"/>
              </a:rPr>
              <a:t>TEAM 6</a:t>
            </a:r>
            <a:endParaRPr lang="en-IN" sz="18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 name="PlaceHolder 1"/>
          <p:cNvSpPr>
            <a:spLocks noGrp="1"/>
          </p:cNvSpPr>
          <p:nvPr>
            <p:ph type="title"/>
          </p:nvPr>
        </p:nvSpPr>
        <p:spPr>
          <a:xfrm>
            <a:off x="4937760" y="510120"/>
            <a:ext cx="6800040" cy="1325160"/>
          </a:xfrm>
          <a:prstGeom prst="rect">
            <a:avLst/>
          </a:prstGeom>
          <a:noFill/>
          <a:ln w="0">
            <a:noFill/>
          </a:ln>
        </p:spPr>
        <p:txBody>
          <a:bodyPr lIns="90000" tIns="45000" rIns="90000" bIns="45000" anchor="t">
            <a:noAutofit/>
          </a:bodyPr>
          <a:lstStyle/>
          <a:p>
            <a:pPr>
              <a:lnSpc>
                <a:spcPct val="90000"/>
              </a:lnSpc>
              <a:buNone/>
            </a:pPr>
            <a:r>
              <a:rPr lang="en-US" sz="4400" b="1" strike="noStrike" cap="all" spc="-1">
                <a:solidFill>
                  <a:srgbClr val="224E7F"/>
                </a:solidFill>
                <a:latin typeface="Avenir Next LT Pro"/>
              </a:rPr>
              <a:t>Potential improvements</a:t>
            </a:r>
            <a:endParaRPr lang="en-IN" sz="4400" b="0" strike="noStrike" spc="-1">
              <a:latin typeface="Arial"/>
            </a:endParaRPr>
          </a:p>
        </p:txBody>
      </p:sp>
      <p:sp>
        <p:nvSpPr>
          <p:cNvPr id="1113" name="PlaceHolder 2"/>
          <p:cNvSpPr>
            <a:spLocks noGrp="1"/>
          </p:cNvSpPr>
          <p:nvPr>
            <p:ph/>
          </p:nvPr>
        </p:nvSpPr>
        <p:spPr>
          <a:xfrm>
            <a:off x="4934880" y="1847520"/>
            <a:ext cx="6339240" cy="365040"/>
          </a:xfrm>
          <a:prstGeom prst="rect">
            <a:avLst/>
          </a:prstGeom>
          <a:noFill/>
          <a:ln w="0">
            <a:noFill/>
          </a:ln>
        </p:spPr>
        <p:txBody>
          <a:bodyPr lIns="90000" tIns="45000" rIns="90000" bIns="45000" anchor="t">
            <a:noAutofit/>
          </a:bodyPr>
          <a:lstStyle/>
          <a:p>
            <a:pPr>
              <a:lnSpc>
                <a:spcPts val="2401"/>
              </a:lnSpc>
              <a:spcBef>
                <a:spcPts val="1001"/>
              </a:spcBef>
              <a:buNone/>
              <a:tabLst>
                <a:tab pos="0" algn="l"/>
              </a:tabLst>
            </a:pPr>
            <a:r>
              <a:rPr lang="en-US" sz="2000" b="1" strike="noStrike" cap="all" spc="-1" dirty="0">
                <a:solidFill>
                  <a:srgbClr val="AA2070"/>
                </a:solidFill>
                <a:latin typeface="Avenir Next LT Pro"/>
              </a:rPr>
              <a:t>VOICE RECOGNITION</a:t>
            </a:r>
            <a:endParaRPr lang="en-IN" sz="2000" b="0" strike="noStrike" spc="-1" dirty="0">
              <a:latin typeface="Arial"/>
            </a:endParaRPr>
          </a:p>
        </p:txBody>
      </p:sp>
      <p:sp>
        <p:nvSpPr>
          <p:cNvPr id="1114" name="PlaceHolder 3"/>
          <p:cNvSpPr>
            <a:spLocks noGrp="1"/>
          </p:cNvSpPr>
          <p:nvPr>
            <p:ph/>
          </p:nvPr>
        </p:nvSpPr>
        <p:spPr>
          <a:xfrm>
            <a:off x="4934880" y="2170440"/>
            <a:ext cx="6336000" cy="639360"/>
          </a:xfrm>
          <a:prstGeom prst="rect">
            <a:avLst/>
          </a:prstGeom>
          <a:noFill/>
          <a:ln w="0">
            <a:noFill/>
          </a:ln>
        </p:spPr>
        <p:txBody>
          <a:bodyPr lIns="90000" tIns="45000" rIns="90000" bIns="45000" anchor="t">
            <a:noAutofit/>
          </a:bodyPr>
          <a:lstStyle/>
          <a:p>
            <a:pPr>
              <a:lnSpc>
                <a:spcPts val="2401"/>
              </a:lnSpc>
              <a:spcBef>
                <a:spcPts val="1001"/>
              </a:spcBef>
              <a:buNone/>
              <a:tabLst>
                <a:tab pos="0" algn="l"/>
              </a:tabLst>
            </a:pPr>
            <a:r>
              <a:rPr lang="en-US" sz="1400" b="0" strike="noStrike" spc="-1" dirty="0">
                <a:solidFill>
                  <a:srgbClr val="000000"/>
                </a:solidFill>
                <a:latin typeface="Avenir Next LT Pro"/>
              </a:rPr>
              <a:t>Voice recognition technology that allows users to control features by speaking</a:t>
            </a:r>
            <a:endParaRPr lang="en-IN" sz="1400" b="0" strike="noStrike" spc="-1" dirty="0">
              <a:latin typeface="Arial"/>
            </a:endParaRPr>
          </a:p>
        </p:txBody>
      </p:sp>
      <p:sp>
        <p:nvSpPr>
          <p:cNvPr id="1115" name="PlaceHolder 4"/>
          <p:cNvSpPr>
            <a:spLocks noGrp="1"/>
          </p:cNvSpPr>
          <p:nvPr>
            <p:ph type="dt" idx="62"/>
          </p:nvPr>
        </p:nvSpPr>
        <p:spPr>
          <a:xfrm>
            <a:off x="493776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A8A8A8"/>
                </a:solidFill>
                <a:latin typeface="Avenir Next LT Pro"/>
              </a:defRPr>
            </a:lvl1pPr>
          </a:lstStyle>
          <a:p>
            <a:pPr>
              <a:lnSpc>
                <a:spcPct val="100000"/>
              </a:lnSpc>
              <a:buNone/>
            </a:pPr>
            <a:r>
              <a:rPr lang="en-US" sz="1000" b="0" strike="noStrike" spc="-1">
                <a:solidFill>
                  <a:srgbClr val="A8A8A8"/>
                </a:solidFill>
                <a:latin typeface="Avenir Next LT Pro"/>
              </a:rPr>
              <a:t>2023</a:t>
            </a:r>
            <a:endParaRPr lang="en-IN" sz="1000" b="0" strike="noStrike" spc="-1">
              <a:latin typeface="Times New Roman"/>
            </a:endParaRPr>
          </a:p>
        </p:txBody>
      </p:sp>
      <p:sp>
        <p:nvSpPr>
          <p:cNvPr id="1116" name="PlaceHolder 5"/>
          <p:cNvSpPr>
            <a:spLocks noGrp="1"/>
          </p:cNvSpPr>
          <p:nvPr>
            <p:ph type="ftr" idx="63"/>
          </p:nvPr>
        </p:nvSpPr>
        <p:spPr>
          <a:xfrm>
            <a:off x="743616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IoT Project</a:t>
            </a:r>
            <a:endParaRPr lang="en-IN" sz="1000" b="0" strike="noStrike" spc="-1">
              <a:latin typeface="Times New Roman"/>
            </a:endParaRPr>
          </a:p>
        </p:txBody>
      </p:sp>
      <p:sp>
        <p:nvSpPr>
          <p:cNvPr id="1117" name="PlaceHolder 6"/>
          <p:cNvSpPr>
            <a:spLocks noGrp="1"/>
          </p:cNvSpPr>
          <p:nvPr>
            <p:ph type="sldNum" idx="64"/>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35A1B8A1-B9CB-4C35-A355-4F0BC90B6D9E}" type="slidenum">
              <a:rPr lang="en-US" sz="1000" b="0" strike="noStrike" spc="-1">
                <a:solidFill>
                  <a:srgbClr val="A8A8A8"/>
                </a:solidFill>
                <a:latin typeface="Avenir Next LT Pro"/>
              </a:rPr>
              <a:t>10</a:t>
            </a:fld>
            <a:endParaRPr lang="en-IN" sz="1000" b="0" strike="noStrike" spc="-1">
              <a:latin typeface="Times New Roman"/>
            </a:endParaRPr>
          </a:p>
        </p:txBody>
      </p:sp>
      <p:sp>
        <p:nvSpPr>
          <p:cNvPr id="1118" name="Text Placeholder 64"/>
          <p:cNvSpPr/>
          <p:nvPr/>
        </p:nvSpPr>
        <p:spPr>
          <a:xfrm>
            <a:off x="4917960" y="2889360"/>
            <a:ext cx="6339240" cy="365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401"/>
              </a:lnSpc>
              <a:spcBef>
                <a:spcPts val="1001"/>
              </a:spcBef>
              <a:buNone/>
              <a:tabLst>
                <a:tab pos="0" algn="l"/>
              </a:tabLst>
            </a:pPr>
            <a:r>
              <a:rPr lang="en-US" sz="2000" b="1" strike="noStrike" cap="all" spc="-1">
                <a:solidFill>
                  <a:srgbClr val="AA2070"/>
                </a:solidFill>
                <a:latin typeface="Avenir Next LT Pro"/>
                <a:ea typeface="DejaVu Sans"/>
              </a:rPr>
              <a:t>FALL DETECTION</a:t>
            </a:r>
            <a:endParaRPr lang="en-IN" sz="2000" b="0" strike="noStrike" spc="-1">
              <a:latin typeface="Arial"/>
            </a:endParaRPr>
          </a:p>
        </p:txBody>
      </p:sp>
      <p:sp>
        <p:nvSpPr>
          <p:cNvPr id="1119" name="Text Placeholder 63"/>
          <p:cNvSpPr/>
          <p:nvPr/>
        </p:nvSpPr>
        <p:spPr>
          <a:xfrm>
            <a:off x="4934880" y="3226320"/>
            <a:ext cx="6336000" cy="6393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401"/>
              </a:lnSpc>
              <a:spcBef>
                <a:spcPts val="1001"/>
              </a:spcBef>
              <a:buNone/>
              <a:tabLst>
                <a:tab pos="0" algn="l"/>
              </a:tabLst>
            </a:pPr>
            <a:r>
              <a:rPr lang="en-US" sz="1400" b="0" strike="noStrike" spc="-1">
                <a:solidFill>
                  <a:srgbClr val="000000"/>
                </a:solidFill>
                <a:latin typeface="Avenir Next LT Pro"/>
                <a:ea typeface="DejaVu Sans"/>
              </a:rPr>
              <a:t>Detect when there is an accidental fall using gyroscope</a:t>
            </a:r>
            <a:endParaRPr lang="en-IN" sz="1400" b="0" strike="noStrike" spc="-1">
              <a:latin typeface="Arial"/>
            </a:endParaRPr>
          </a:p>
        </p:txBody>
      </p:sp>
      <p:sp>
        <p:nvSpPr>
          <p:cNvPr id="1120" name="Text Placeholder 64"/>
          <p:cNvSpPr/>
          <p:nvPr/>
        </p:nvSpPr>
        <p:spPr>
          <a:xfrm>
            <a:off x="4917960" y="3729960"/>
            <a:ext cx="6339240" cy="365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401"/>
              </a:lnSpc>
              <a:spcBef>
                <a:spcPts val="1001"/>
              </a:spcBef>
              <a:buNone/>
              <a:tabLst>
                <a:tab pos="0" algn="l"/>
              </a:tabLst>
            </a:pPr>
            <a:r>
              <a:rPr lang="en-US" sz="2000" b="1" strike="noStrike" cap="all" spc="-1">
                <a:solidFill>
                  <a:srgbClr val="AA2070"/>
                </a:solidFill>
                <a:latin typeface="Avenir Next LT Pro"/>
                <a:ea typeface="DejaVu Sans"/>
              </a:rPr>
              <a:t>Security</a:t>
            </a:r>
            <a:endParaRPr lang="en-IN" sz="2000" b="0" strike="noStrike" spc="-1">
              <a:latin typeface="Arial"/>
            </a:endParaRPr>
          </a:p>
        </p:txBody>
      </p:sp>
      <p:sp>
        <p:nvSpPr>
          <p:cNvPr id="1121" name="Text Placeholder 63"/>
          <p:cNvSpPr/>
          <p:nvPr/>
        </p:nvSpPr>
        <p:spPr>
          <a:xfrm>
            <a:off x="4934880" y="4143600"/>
            <a:ext cx="6336000" cy="6393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401"/>
              </a:lnSpc>
              <a:spcBef>
                <a:spcPts val="1001"/>
              </a:spcBef>
              <a:buNone/>
              <a:tabLst>
                <a:tab pos="0" algn="l"/>
              </a:tabLst>
            </a:pPr>
            <a:r>
              <a:rPr lang="en-US" sz="1400" b="0" strike="noStrike" spc="-1">
                <a:solidFill>
                  <a:srgbClr val="000000"/>
                </a:solidFill>
                <a:latin typeface="Avenir Next LT Pro"/>
                <a:ea typeface="DejaVu Sans"/>
              </a:rPr>
              <a:t>Security systems that detect unwelcome intruders and alert the occupant</a:t>
            </a:r>
            <a:endParaRPr lang="en-IN" sz="1400" b="0" strike="noStrike" spc="-1">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 name="PlaceHolder 1"/>
          <p:cNvSpPr>
            <a:spLocks noGrp="1"/>
          </p:cNvSpPr>
          <p:nvPr>
            <p:ph type="title"/>
          </p:nvPr>
        </p:nvSpPr>
        <p:spPr>
          <a:xfrm>
            <a:off x="837709" y="359200"/>
            <a:ext cx="6800040" cy="833040"/>
          </a:xfrm>
          <a:prstGeom prst="rect">
            <a:avLst/>
          </a:prstGeom>
          <a:noFill/>
          <a:ln w="0">
            <a:noFill/>
          </a:ln>
        </p:spPr>
        <p:txBody>
          <a:bodyPr lIns="90000" tIns="45000" rIns="90000" bIns="45000" anchor="t">
            <a:noAutofit/>
          </a:bodyPr>
          <a:lstStyle/>
          <a:p>
            <a:pPr>
              <a:lnSpc>
                <a:spcPct val="90000"/>
              </a:lnSpc>
              <a:buNone/>
            </a:pPr>
            <a:r>
              <a:rPr lang="en-US" sz="4400" b="1" strike="noStrike" cap="all" spc="-1" dirty="0">
                <a:solidFill>
                  <a:srgbClr val="224E7F"/>
                </a:solidFill>
                <a:latin typeface="Avenir Next LT Pro"/>
              </a:rPr>
              <a:t>Data collection</a:t>
            </a:r>
            <a:endParaRPr lang="en-IN" sz="4400" b="0" strike="noStrike" spc="-1" dirty="0">
              <a:latin typeface="Arial"/>
            </a:endParaRPr>
          </a:p>
        </p:txBody>
      </p:sp>
      <p:sp>
        <p:nvSpPr>
          <p:cNvPr id="1123" name="PlaceHolder 2"/>
          <p:cNvSpPr>
            <a:spLocks noGrp="1"/>
          </p:cNvSpPr>
          <p:nvPr>
            <p:ph/>
          </p:nvPr>
        </p:nvSpPr>
        <p:spPr>
          <a:xfrm>
            <a:off x="837709" y="1288811"/>
            <a:ext cx="3199680" cy="365040"/>
          </a:xfrm>
          <a:prstGeom prst="rect">
            <a:avLst/>
          </a:prstGeom>
          <a:noFill/>
          <a:ln w="0">
            <a:noFill/>
          </a:ln>
        </p:spPr>
        <p:txBody>
          <a:bodyPr lIns="90000" tIns="45000" rIns="90000" bIns="45000" anchor="t">
            <a:noAutofit/>
          </a:bodyPr>
          <a:lstStyle/>
          <a:p>
            <a:pPr>
              <a:lnSpc>
                <a:spcPts val="2401"/>
              </a:lnSpc>
              <a:spcBef>
                <a:spcPts val="1001"/>
              </a:spcBef>
              <a:buNone/>
              <a:tabLst>
                <a:tab pos="0" algn="l"/>
              </a:tabLst>
            </a:pPr>
            <a:r>
              <a:rPr lang="en-US" sz="2000" b="1" strike="noStrike" cap="all" spc="-1" dirty="0" err="1">
                <a:solidFill>
                  <a:srgbClr val="AA2070"/>
                </a:solidFill>
                <a:latin typeface="Avenir Next LT Pro"/>
              </a:rPr>
              <a:t>ambiEnce</a:t>
            </a:r>
            <a:endParaRPr lang="en-IN" sz="2000" b="0" strike="noStrike" spc="-1" dirty="0">
              <a:latin typeface="Arial"/>
            </a:endParaRPr>
          </a:p>
        </p:txBody>
      </p:sp>
      <p:sp>
        <p:nvSpPr>
          <p:cNvPr id="1124" name="PlaceHolder 3"/>
          <p:cNvSpPr>
            <a:spLocks noGrp="1"/>
          </p:cNvSpPr>
          <p:nvPr>
            <p:ph/>
          </p:nvPr>
        </p:nvSpPr>
        <p:spPr>
          <a:xfrm>
            <a:off x="837709" y="1700291"/>
            <a:ext cx="3199680" cy="1188000"/>
          </a:xfrm>
          <a:prstGeom prst="rect">
            <a:avLst/>
          </a:prstGeom>
          <a:noFill/>
          <a:ln w="0">
            <a:noFill/>
          </a:ln>
        </p:spPr>
        <p:txBody>
          <a:bodyPr lIns="90000" tIns="45000" rIns="90000" bIns="45000" anchor="t">
            <a:noAutofit/>
          </a:bodyPr>
          <a:lstStyle/>
          <a:p>
            <a:pPr>
              <a:lnSpc>
                <a:spcPts val="1800"/>
              </a:lnSpc>
              <a:buNone/>
              <a:tabLst>
                <a:tab pos="0" algn="l"/>
              </a:tabLst>
            </a:pPr>
            <a:r>
              <a:rPr lang="en-US" sz="1400" b="0" strike="noStrike" spc="-1" dirty="0">
                <a:solidFill>
                  <a:srgbClr val="000000"/>
                </a:solidFill>
                <a:latin typeface="Avenir Next LT Pro"/>
              </a:rPr>
              <a:t>The Room data collected can be analyzed in order to identify which room the occupant of the house spends the most time in.</a:t>
            </a:r>
            <a:endParaRPr lang="en-IN" sz="1400" b="0" strike="noStrike" spc="-1" dirty="0">
              <a:latin typeface="Arial"/>
            </a:endParaRPr>
          </a:p>
          <a:p>
            <a:pPr>
              <a:lnSpc>
                <a:spcPts val="1800"/>
              </a:lnSpc>
              <a:buNone/>
              <a:tabLst>
                <a:tab pos="0" algn="l"/>
              </a:tabLst>
            </a:pPr>
            <a:r>
              <a:rPr lang="en-US" sz="1400" b="0" strike="noStrike" spc="-1" dirty="0">
                <a:solidFill>
                  <a:srgbClr val="000000"/>
                </a:solidFill>
                <a:latin typeface="Avenir Next LT Pro"/>
              </a:rPr>
              <a:t> </a:t>
            </a:r>
            <a:endParaRPr lang="en-IN" sz="1400" b="0" strike="noStrike" spc="-1" dirty="0">
              <a:latin typeface="Arial"/>
            </a:endParaRPr>
          </a:p>
          <a:p>
            <a:pPr>
              <a:lnSpc>
                <a:spcPts val="1800"/>
              </a:lnSpc>
              <a:buNone/>
              <a:tabLst>
                <a:tab pos="0" algn="l"/>
              </a:tabLst>
            </a:pPr>
            <a:r>
              <a:rPr lang="en-US" sz="1400" b="0" strike="noStrike" spc="-1" dirty="0">
                <a:solidFill>
                  <a:srgbClr val="000000"/>
                </a:solidFill>
                <a:latin typeface="Avenir Next LT Pro"/>
              </a:rPr>
              <a:t>Using this data, things like air conditioning or lights can be automatically activated in that particular room in order to provide as comfortable an experience as possible.</a:t>
            </a:r>
            <a:endParaRPr lang="en-IN" sz="1400" b="0" strike="noStrike" spc="-1" dirty="0">
              <a:latin typeface="Arial"/>
            </a:endParaRPr>
          </a:p>
          <a:p>
            <a:pPr>
              <a:lnSpc>
                <a:spcPts val="1800"/>
              </a:lnSpc>
              <a:buNone/>
              <a:tabLst>
                <a:tab pos="0" algn="l"/>
              </a:tabLst>
            </a:pPr>
            <a:r>
              <a:rPr lang="en-US" sz="1400" b="0" strike="noStrike" spc="-1" dirty="0">
                <a:solidFill>
                  <a:srgbClr val="000000"/>
                </a:solidFill>
                <a:latin typeface="Avenir Next LT Pro"/>
              </a:rPr>
              <a:t> </a:t>
            </a:r>
            <a:endParaRPr lang="en-IN" sz="1400" b="0" strike="noStrike" spc="-1" dirty="0">
              <a:latin typeface="Arial"/>
            </a:endParaRPr>
          </a:p>
          <a:p>
            <a:pPr>
              <a:lnSpc>
                <a:spcPts val="1800"/>
              </a:lnSpc>
              <a:buNone/>
              <a:tabLst>
                <a:tab pos="0" algn="l"/>
              </a:tabLst>
            </a:pPr>
            <a:r>
              <a:rPr lang="en-US" sz="1400" b="0" strike="noStrike" spc="-1" dirty="0">
                <a:solidFill>
                  <a:srgbClr val="000000"/>
                </a:solidFill>
                <a:latin typeface="Avenir Next LT Pro"/>
              </a:rPr>
              <a:t>Air quality data (currently measured using the smoke detector) can be used in order to automatically activate devices like air purifiers to maintain the highest level of comfort possible. </a:t>
            </a:r>
            <a:endParaRPr lang="en-IN" sz="1400" b="0" strike="noStrike" spc="-1" dirty="0">
              <a:latin typeface="Arial"/>
            </a:endParaRPr>
          </a:p>
        </p:txBody>
      </p:sp>
      <p:sp>
        <p:nvSpPr>
          <p:cNvPr id="1125" name="PlaceHolder 4"/>
          <p:cNvSpPr>
            <a:spLocks noGrp="1"/>
          </p:cNvSpPr>
          <p:nvPr>
            <p:ph/>
          </p:nvPr>
        </p:nvSpPr>
        <p:spPr>
          <a:xfrm>
            <a:off x="4438069" y="1335251"/>
            <a:ext cx="3199680" cy="365040"/>
          </a:xfrm>
          <a:prstGeom prst="rect">
            <a:avLst/>
          </a:prstGeom>
          <a:noFill/>
          <a:ln w="0">
            <a:noFill/>
          </a:ln>
        </p:spPr>
        <p:txBody>
          <a:bodyPr lIns="90000" tIns="45000" rIns="90000" bIns="45000" anchor="t">
            <a:noAutofit/>
          </a:bodyPr>
          <a:lstStyle/>
          <a:p>
            <a:pPr>
              <a:lnSpc>
                <a:spcPts val="2401"/>
              </a:lnSpc>
              <a:spcBef>
                <a:spcPts val="1001"/>
              </a:spcBef>
              <a:buNone/>
              <a:tabLst>
                <a:tab pos="0" algn="l"/>
              </a:tabLst>
            </a:pPr>
            <a:r>
              <a:rPr lang="en-US" sz="2000" b="1" strike="noStrike" cap="all" spc="-1" dirty="0">
                <a:solidFill>
                  <a:srgbClr val="AA2070"/>
                </a:solidFill>
                <a:latin typeface="Avenir Next LT Pro"/>
              </a:rPr>
              <a:t>User patterns</a:t>
            </a:r>
            <a:endParaRPr lang="en-IN" sz="2000" b="0" strike="noStrike" spc="-1" dirty="0">
              <a:latin typeface="Arial"/>
            </a:endParaRPr>
          </a:p>
        </p:txBody>
      </p:sp>
      <p:sp>
        <p:nvSpPr>
          <p:cNvPr id="1126" name="PlaceHolder 5"/>
          <p:cNvSpPr>
            <a:spLocks noGrp="1"/>
          </p:cNvSpPr>
          <p:nvPr>
            <p:ph/>
          </p:nvPr>
        </p:nvSpPr>
        <p:spPr>
          <a:xfrm>
            <a:off x="4435189" y="1782731"/>
            <a:ext cx="3199680" cy="1188000"/>
          </a:xfrm>
          <a:prstGeom prst="rect">
            <a:avLst/>
          </a:prstGeom>
          <a:noFill/>
          <a:ln w="0">
            <a:noFill/>
          </a:ln>
        </p:spPr>
        <p:txBody>
          <a:bodyPr lIns="90000" tIns="45000" rIns="90000" bIns="45000" anchor="t">
            <a:noAutofit/>
          </a:bodyPr>
          <a:lstStyle/>
          <a:p>
            <a:pPr>
              <a:lnSpc>
                <a:spcPts val="1800"/>
              </a:lnSpc>
              <a:buNone/>
              <a:tabLst>
                <a:tab pos="0" algn="l"/>
              </a:tabLst>
            </a:pPr>
            <a:r>
              <a:rPr lang="en-US" sz="1400" b="0" strike="noStrike" spc="-1" dirty="0">
                <a:solidFill>
                  <a:srgbClr val="000000"/>
                </a:solidFill>
                <a:latin typeface="Avenir Next LT Pro"/>
              </a:rPr>
              <a:t>The data collected can also be used to identify user patterns. For example, room data can be used to identify sleeping trends, and as such lights can be turned off across the house automatically after a certain point in the day.</a:t>
            </a:r>
            <a:endParaRPr lang="en-IN" sz="1400" b="0" strike="noStrike" spc="-1" dirty="0">
              <a:latin typeface="Arial"/>
            </a:endParaRPr>
          </a:p>
          <a:p>
            <a:pPr>
              <a:lnSpc>
                <a:spcPts val="1800"/>
              </a:lnSpc>
              <a:buNone/>
              <a:tabLst>
                <a:tab pos="0" algn="l"/>
              </a:tabLst>
            </a:pPr>
            <a:r>
              <a:rPr lang="en-US" sz="1400" b="0" strike="noStrike" spc="-1" dirty="0">
                <a:solidFill>
                  <a:srgbClr val="000000"/>
                </a:solidFill>
                <a:latin typeface="Avenir Next LT Pro"/>
              </a:rPr>
              <a:t> </a:t>
            </a:r>
            <a:endParaRPr lang="en-IN" sz="1400" b="0" strike="noStrike" spc="-1" dirty="0">
              <a:latin typeface="Arial"/>
            </a:endParaRPr>
          </a:p>
          <a:p>
            <a:pPr>
              <a:lnSpc>
                <a:spcPts val="1800"/>
              </a:lnSpc>
              <a:buNone/>
              <a:tabLst>
                <a:tab pos="0" algn="l"/>
              </a:tabLst>
            </a:pPr>
            <a:r>
              <a:rPr lang="en-US" sz="1400" b="0" strike="noStrike" spc="-1" dirty="0">
                <a:solidFill>
                  <a:srgbClr val="000000"/>
                </a:solidFill>
                <a:latin typeface="Avenir Next LT Pro"/>
              </a:rPr>
              <a:t>Collected and analyzed health data can be used to identify any potential problems with the occupant’s health, such as low Oxygen levels or an abnormally high heart rate. This can be used to predict any potential problems before they occur, acting as a forewarning system.</a:t>
            </a:r>
            <a:endParaRPr lang="en-IN" sz="1400" b="0" strike="noStrike" spc="-1" dirty="0">
              <a:latin typeface="Arial"/>
            </a:endParaRPr>
          </a:p>
        </p:txBody>
      </p:sp>
      <p:sp>
        <p:nvSpPr>
          <p:cNvPr id="1127" name="PlaceHolder 6"/>
          <p:cNvSpPr>
            <a:spLocks noGrp="1"/>
          </p:cNvSpPr>
          <p:nvPr>
            <p:ph type="dt" idx="65"/>
          </p:nvPr>
        </p:nvSpPr>
        <p:spPr>
          <a:xfrm>
            <a:off x="914400" y="63910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A8A8A8"/>
                </a:solidFill>
                <a:latin typeface="Avenir Next LT Pro"/>
              </a:defRPr>
            </a:lvl1pPr>
          </a:lstStyle>
          <a:p>
            <a:pPr>
              <a:lnSpc>
                <a:spcPct val="100000"/>
              </a:lnSpc>
              <a:buNone/>
            </a:pPr>
            <a:r>
              <a:rPr lang="en-US" sz="1000" b="0" strike="noStrike" spc="-1">
                <a:solidFill>
                  <a:srgbClr val="A8A8A8"/>
                </a:solidFill>
                <a:latin typeface="Avenir Next LT Pro"/>
              </a:rPr>
              <a:t>20XX</a:t>
            </a:r>
            <a:endParaRPr lang="en-IN" sz="1000" b="0" strike="noStrike" spc="-1">
              <a:latin typeface="Times New Roman"/>
            </a:endParaRPr>
          </a:p>
        </p:txBody>
      </p:sp>
      <p:sp>
        <p:nvSpPr>
          <p:cNvPr id="8" name="PlaceHolder 7"/>
          <p:cNvSpPr>
            <a:spLocks noGrp="1"/>
          </p:cNvSpPr>
          <p:nvPr>
            <p:ph type="ftr" idx="28"/>
          </p:nvPr>
        </p:nvSpPr>
        <p:spPr/>
        <p:txBody>
          <a:bodyPr/>
          <a:lstStyle/>
          <a:p>
            <a:r>
              <a:t>Pitch deck title</a:t>
            </a:r>
          </a:p>
        </p:txBody>
      </p:sp>
      <p:sp>
        <p:nvSpPr>
          <p:cNvPr id="9" name="PlaceHolder 8"/>
          <p:cNvSpPr>
            <a:spLocks noGrp="1"/>
          </p:cNvSpPr>
          <p:nvPr>
            <p:ph type="sldNum" idx="29"/>
          </p:nvPr>
        </p:nvSpPr>
        <p:spPr/>
        <p:txBody>
          <a:bodyPr/>
          <a:lstStyle/>
          <a:p>
            <a:fld id="{74A40908-AFF0-4CF4-8CAD-F4A1F0E129C4}" type="slidenum">
              <a:rPr/>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line, plot, text, diagram&#10;&#10;Description automatically generated">
            <a:extLst>
              <a:ext uri="{FF2B5EF4-FFF2-40B4-BE49-F238E27FC236}">
                <a16:creationId xmlns:a16="http://schemas.microsoft.com/office/drawing/2014/main" id="{94C54C47-CCF2-0907-8110-2F04E1F6FA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104" y="1343760"/>
            <a:ext cx="10188054" cy="5208643"/>
          </a:xfrm>
          <a:prstGeom prst="rect">
            <a:avLst/>
          </a:prstGeom>
        </p:spPr>
      </p:pic>
      <p:sp>
        <p:nvSpPr>
          <p:cNvPr id="4" name="PlaceHolder 1">
            <a:extLst>
              <a:ext uri="{FF2B5EF4-FFF2-40B4-BE49-F238E27FC236}">
                <a16:creationId xmlns:a16="http://schemas.microsoft.com/office/drawing/2014/main" id="{32188143-9DFF-45F1-1089-45E5A4BC5C3D}"/>
              </a:ext>
            </a:extLst>
          </p:cNvPr>
          <p:cNvSpPr txBox="1">
            <a:spLocks/>
          </p:cNvSpPr>
          <p:nvPr/>
        </p:nvSpPr>
        <p:spPr>
          <a:xfrm>
            <a:off x="5897564" y="489842"/>
            <a:ext cx="9060382" cy="762163"/>
          </a:xfrm>
          <a:prstGeom prst="rect">
            <a:avLst/>
          </a:prstGeom>
          <a:noFill/>
          <a:ln w="0">
            <a:noFill/>
          </a:ln>
        </p:spPr>
        <p:txBody>
          <a:bodyPr lIns="90000" tIns="45000" rIns="90000" bIns="4500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ZA" b="1" cap="all" spc="-1" dirty="0">
                <a:solidFill>
                  <a:srgbClr val="385E88"/>
                </a:solidFill>
                <a:latin typeface="Avenir Next LT Pro"/>
              </a:rPr>
              <a:t>Heart rate data</a:t>
            </a:r>
            <a:endParaRPr lang="en-IN" spc="-1" dirty="0">
              <a:solidFill>
                <a:srgbClr val="385E88"/>
              </a:solidFill>
              <a:latin typeface="Arial"/>
            </a:endParaRPr>
          </a:p>
        </p:txBody>
      </p:sp>
    </p:spTree>
    <p:extLst>
      <p:ext uri="{BB962C8B-B14F-4D97-AF65-F5344CB8AC3E}">
        <p14:creationId xmlns:p14="http://schemas.microsoft.com/office/powerpoint/2010/main" val="28767627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rectangle, screenshot, line, parallel&#10;&#10;Description automatically generated">
            <a:extLst>
              <a:ext uri="{FF2B5EF4-FFF2-40B4-BE49-F238E27FC236}">
                <a16:creationId xmlns:a16="http://schemas.microsoft.com/office/drawing/2014/main" id="{BA9C74F9-54C0-B71A-0470-361D45B973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2696" y="1270662"/>
            <a:ext cx="9820701" cy="5204972"/>
          </a:xfrm>
          <a:prstGeom prst="rect">
            <a:avLst/>
          </a:prstGeom>
        </p:spPr>
      </p:pic>
      <p:sp>
        <p:nvSpPr>
          <p:cNvPr id="4" name="PlaceHolder 1">
            <a:extLst>
              <a:ext uri="{FF2B5EF4-FFF2-40B4-BE49-F238E27FC236}">
                <a16:creationId xmlns:a16="http://schemas.microsoft.com/office/drawing/2014/main" id="{66C79CC3-CDD4-99FF-A265-CED2D285B950}"/>
              </a:ext>
            </a:extLst>
          </p:cNvPr>
          <p:cNvSpPr txBox="1">
            <a:spLocks/>
          </p:cNvSpPr>
          <p:nvPr/>
        </p:nvSpPr>
        <p:spPr>
          <a:xfrm>
            <a:off x="1230030" y="452488"/>
            <a:ext cx="9060382" cy="762163"/>
          </a:xfrm>
          <a:prstGeom prst="rect">
            <a:avLst/>
          </a:prstGeom>
          <a:noFill/>
          <a:ln w="0">
            <a:noFill/>
          </a:ln>
        </p:spPr>
        <p:txBody>
          <a:bodyPr lIns="90000" tIns="45000" rIns="90000" bIns="4500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ZA" b="1" cap="all" spc="-1" dirty="0">
                <a:solidFill>
                  <a:srgbClr val="F8F0E3"/>
                </a:solidFill>
                <a:latin typeface="Avenir Next LT Pro"/>
              </a:rPr>
              <a:t>Light usage data</a:t>
            </a:r>
            <a:endParaRPr lang="en-IN" spc="-1" dirty="0">
              <a:latin typeface="Arial"/>
            </a:endParaRPr>
          </a:p>
        </p:txBody>
      </p:sp>
    </p:spTree>
    <p:extLst>
      <p:ext uri="{BB962C8B-B14F-4D97-AF65-F5344CB8AC3E}">
        <p14:creationId xmlns:p14="http://schemas.microsoft.com/office/powerpoint/2010/main" val="332224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rectangle, screenshot, diagram&#10;&#10;Description automatically generated">
            <a:extLst>
              <a:ext uri="{FF2B5EF4-FFF2-40B4-BE49-F238E27FC236}">
                <a16:creationId xmlns:a16="http://schemas.microsoft.com/office/drawing/2014/main" id="{FF7E6602-7B31-CDAF-7620-E20850D831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1513060"/>
            <a:ext cx="9898380" cy="4967749"/>
          </a:xfrm>
          <a:prstGeom prst="rect">
            <a:avLst/>
          </a:prstGeom>
        </p:spPr>
      </p:pic>
      <p:sp>
        <p:nvSpPr>
          <p:cNvPr id="5" name="PlaceHolder 1">
            <a:extLst>
              <a:ext uri="{FF2B5EF4-FFF2-40B4-BE49-F238E27FC236}">
                <a16:creationId xmlns:a16="http://schemas.microsoft.com/office/drawing/2014/main" id="{8A0E2293-A992-00D8-70A6-1E4A236FD731}"/>
              </a:ext>
            </a:extLst>
          </p:cNvPr>
          <p:cNvSpPr txBox="1">
            <a:spLocks/>
          </p:cNvSpPr>
          <p:nvPr/>
        </p:nvSpPr>
        <p:spPr>
          <a:xfrm>
            <a:off x="3967406" y="603917"/>
            <a:ext cx="7748713" cy="762163"/>
          </a:xfrm>
          <a:prstGeom prst="rect">
            <a:avLst/>
          </a:prstGeom>
          <a:noFill/>
          <a:ln w="0">
            <a:noFill/>
          </a:ln>
        </p:spPr>
        <p:txBody>
          <a:bodyPr lIns="90000" tIns="45000" rIns="90000" bIns="4500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ZA" b="1" cap="all" spc="-1" dirty="0">
                <a:solidFill>
                  <a:srgbClr val="F8F0E3"/>
                </a:solidFill>
                <a:latin typeface="Avenir Next LT Pro"/>
              </a:rPr>
              <a:t>Room occupancy data</a:t>
            </a:r>
            <a:endParaRPr lang="en-IN" spc="-1" dirty="0">
              <a:latin typeface="Arial"/>
            </a:endParaRPr>
          </a:p>
        </p:txBody>
      </p:sp>
    </p:spTree>
    <p:extLst>
      <p:ext uri="{BB962C8B-B14F-4D97-AF65-F5344CB8AC3E}">
        <p14:creationId xmlns:p14="http://schemas.microsoft.com/office/powerpoint/2010/main" val="37699913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 name="PlaceHolder 1"/>
          <p:cNvSpPr>
            <a:spLocks noGrp="1"/>
          </p:cNvSpPr>
          <p:nvPr>
            <p:ph type="title"/>
          </p:nvPr>
        </p:nvSpPr>
        <p:spPr>
          <a:xfrm>
            <a:off x="1552680" y="896040"/>
            <a:ext cx="10181520" cy="1325160"/>
          </a:xfrm>
          <a:prstGeom prst="rect">
            <a:avLst/>
          </a:prstGeom>
          <a:noFill/>
          <a:ln w="0">
            <a:noFill/>
          </a:ln>
        </p:spPr>
        <p:txBody>
          <a:bodyPr lIns="90000" tIns="45000" rIns="90000" bIns="45000" anchor="t">
            <a:noAutofit/>
          </a:bodyPr>
          <a:lstStyle/>
          <a:p>
            <a:pPr>
              <a:lnSpc>
                <a:spcPct val="90000"/>
              </a:lnSpc>
              <a:buNone/>
            </a:pPr>
            <a:r>
              <a:rPr lang="en-US" sz="4400" b="1" strike="noStrike" cap="all" spc="-1">
                <a:solidFill>
                  <a:srgbClr val="F8F0E3"/>
                </a:solidFill>
                <a:latin typeface="Avenir Next LT Pro"/>
              </a:rPr>
              <a:t>Failure analysis</a:t>
            </a:r>
            <a:endParaRPr lang="en-IN" sz="4400" b="0" strike="noStrike" spc="-1">
              <a:latin typeface="Arial"/>
            </a:endParaRPr>
          </a:p>
        </p:txBody>
      </p:sp>
      <p:sp>
        <p:nvSpPr>
          <p:cNvPr id="1129" name="PlaceHolder 2"/>
          <p:cNvSpPr>
            <a:spLocks noGrp="1"/>
          </p:cNvSpPr>
          <p:nvPr>
            <p:ph type="dt" idx="66"/>
          </p:nvPr>
        </p:nvSpPr>
        <p:spPr>
          <a:xfrm>
            <a:off x="155448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FFFFFF"/>
                </a:solidFill>
                <a:latin typeface="Avenir Next LT Pro"/>
              </a:defRPr>
            </a:lvl1pPr>
          </a:lstStyle>
          <a:p>
            <a:pPr>
              <a:lnSpc>
                <a:spcPct val="100000"/>
              </a:lnSpc>
              <a:buNone/>
            </a:pPr>
            <a:r>
              <a:rPr lang="en-US" sz="1000" b="0" strike="noStrike" spc="-1">
                <a:solidFill>
                  <a:srgbClr val="FFFFFF"/>
                </a:solidFill>
                <a:latin typeface="Avenir Next LT Pro"/>
              </a:rPr>
              <a:t>20XX</a:t>
            </a:r>
            <a:endParaRPr lang="en-IN" sz="1000" b="0" strike="noStrike" spc="-1">
              <a:latin typeface="Times New Roman"/>
            </a:endParaRPr>
          </a:p>
        </p:txBody>
      </p:sp>
      <p:sp>
        <p:nvSpPr>
          <p:cNvPr id="1130" name="PlaceHolder 3"/>
          <p:cNvSpPr>
            <a:spLocks noGrp="1"/>
          </p:cNvSpPr>
          <p:nvPr>
            <p:ph/>
          </p:nvPr>
        </p:nvSpPr>
        <p:spPr>
          <a:xfrm>
            <a:off x="1724760" y="4486680"/>
            <a:ext cx="2381400" cy="857160"/>
          </a:xfrm>
          <a:prstGeom prst="rect">
            <a:avLst/>
          </a:prstGeom>
          <a:noFill/>
          <a:ln w="0">
            <a:noFill/>
          </a:ln>
        </p:spPr>
        <p:txBody>
          <a:bodyPr lIns="90000" tIns="45000" rIns="90000" bIns="45000" anchor="ctr">
            <a:noAutofit/>
          </a:bodyPr>
          <a:lstStyle/>
          <a:p>
            <a:pPr>
              <a:lnSpc>
                <a:spcPct val="90000"/>
              </a:lnSpc>
              <a:spcBef>
                <a:spcPts val="1001"/>
              </a:spcBef>
              <a:buNone/>
              <a:tabLst>
                <a:tab pos="0" algn="l"/>
              </a:tabLst>
            </a:pPr>
            <a:endParaRPr lang="en-IN" sz="2000" b="0" strike="noStrike" spc="-1">
              <a:latin typeface="Arial"/>
            </a:endParaRPr>
          </a:p>
          <a:p>
            <a:pPr>
              <a:lnSpc>
                <a:spcPct val="90000"/>
              </a:lnSpc>
              <a:spcBef>
                <a:spcPts val="1001"/>
              </a:spcBef>
              <a:buNone/>
              <a:tabLst>
                <a:tab pos="0" algn="l"/>
              </a:tabLst>
            </a:pPr>
            <a:r>
              <a:rPr lang="en-US" sz="2000" b="0" strike="noStrike" spc="-1">
                <a:solidFill>
                  <a:srgbClr val="F8F0E3"/>
                </a:solidFill>
                <a:latin typeface="Avenir Next LT Pro"/>
              </a:rPr>
              <a:t>Voice Detection</a:t>
            </a:r>
            <a:endParaRPr lang="en-IN" sz="2000" b="0" strike="noStrike" spc="-1">
              <a:latin typeface="Arial"/>
            </a:endParaRPr>
          </a:p>
        </p:txBody>
      </p:sp>
      <p:sp>
        <p:nvSpPr>
          <p:cNvPr id="1131" name="Text Placeholder 6"/>
          <p:cNvSpPr/>
          <p:nvPr/>
        </p:nvSpPr>
        <p:spPr>
          <a:xfrm flipH="1">
            <a:off x="1723680" y="3233520"/>
            <a:ext cx="2381400" cy="85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spcBef>
                <a:spcPts val="1001"/>
              </a:spcBef>
              <a:buNone/>
              <a:tabLst>
                <a:tab pos="0" algn="l"/>
              </a:tabLst>
            </a:pPr>
            <a:r>
              <a:rPr lang="en-US" sz="2000" b="0" strike="noStrike" spc="-1">
                <a:solidFill>
                  <a:srgbClr val="F8F0E3"/>
                </a:solidFill>
                <a:latin typeface="Avenir Next LT Pro"/>
                <a:ea typeface="DejaVu Sans"/>
              </a:rPr>
              <a:t>Gyroscope</a:t>
            </a:r>
            <a:endParaRPr lang="en-IN" sz="2000" b="0" strike="noStrike" spc="-1">
              <a:latin typeface="Arial"/>
            </a:endParaRPr>
          </a:p>
        </p:txBody>
      </p:sp>
      <p:sp>
        <p:nvSpPr>
          <p:cNvPr id="1132" name="Text Placeholder 6"/>
          <p:cNvSpPr/>
          <p:nvPr/>
        </p:nvSpPr>
        <p:spPr>
          <a:xfrm flipH="1">
            <a:off x="1723680" y="4486680"/>
            <a:ext cx="2381400" cy="857160"/>
          </a:xfrm>
          <a:prstGeom prst="rect">
            <a:avLst/>
          </a:prstGeom>
          <a:noFill/>
          <a:ln w="0">
            <a:noFill/>
          </a:ln>
        </p:spPr>
        <p:style>
          <a:lnRef idx="0">
            <a:scrgbClr r="0" g="0" b="0"/>
          </a:lnRef>
          <a:fillRef idx="0">
            <a:scrgbClr r="0" g="0" b="0"/>
          </a:fillRef>
          <a:effectRef idx="0">
            <a:scrgbClr r="0" g="0" b="0"/>
          </a:effectRef>
          <a:fontRef idx="minor"/>
        </p:style>
      </p:sp>
      <p:sp>
        <p:nvSpPr>
          <p:cNvPr id="1133" name="Text Placeholder 6"/>
          <p:cNvSpPr/>
          <p:nvPr/>
        </p:nvSpPr>
        <p:spPr>
          <a:xfrm flipH="1">
            <a:off x="1723680" y="1980360"/>
            <a:ext cx="2381400" cy="857160"/>
          </a:xfrm>
          <a:prstGeom prst="rect">
            <a:avLst/>
          </a:prstGeom>
          <a:noFill/>
          <a:ln w="0">
            <a:noFill/>
          </a:ln>
        </p:spPr>
        <p:style>
          <a:lnRef idx="0">
            <a:scrgbClr r="0" g="0" b="0"/>
          </a:lnRef>
          <a:fillRef idx="0">
            <a:scrgbClr r="0" g="0" b="0"/>
          </a:fillRef>
          <a:effectRef idx="0">
            <a:scrgbClr r="0" g="0" b="0"/>
          </a:effectRef>
          <a:fontRef idx="minor"/>
        </p:style>
      </p:sp>
      <p:sp>
        <p:nvSpPr>
          <p:cNvPr id="1134" name="Text Placeholder 6"/>
          <p:cNvSpPr/>
          <p:nvPr/>
        </p:nvSpPr>
        <p:spPr>
          <a:xfrm flipH="1">
            <a:off x="1723680" y="1996920"/>
            <a:ext cx="2381400" cy="857160"/>
          </a:xfrm>
          <a:prstGeom prst="rect">
            <a:avLst/>
          </a:prstGeom>
          <a:noFill/>
          <a:ln w="0">
            <a:noFill/>
          </a:ln>
        </p:spPr>
        <p:style>
          <a:lnRef idx="0">
            <a:scrgbClr r="0" g="0" b="0"/>
          </a:lnRef>
          <a:fillRef idx="0">
            <a:scrgbClr r="0" g="0" b="0"/>
          </a:fillRef>
          <a:effectRef idx="0">
            <a:scrgbClr r="0" g="0" b="0"/>
          </a:effectRef>
          <a:fontRef idx="minor"/>
        </p:style>
      </p:sp>
      <p:sp>
        <p:nvSpPr>
          <p:cNvPr id="1135" name="Text Placeholder 6"/>
          <p:cNvSpPr/>
          <p:nvPr/>
        </p:nvSpPr>
        <p:spPr>
          <a:xfrm flipH="1">
            <a:off x="1654920" y="2013480"/>
            <a:ext cx="2381400" cy="85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spcBef>
                <a:spcPts val="1001"/>
              </a:spcBef>
              <a:buNone/>
              <a:tabLst>
                <a:tab pos="0" algn="l"/>
              </a:tabLst>
            </a:pPr>
            <a:r>
              <a:rPr lang="en-US" sz="2000" b="0" strike="noStrike" spc="-1">
                <a:solidFill>
                  <a:srgbClr val="F8F0E3"/>
                </a:solidFill>
                <a:latin typeface="Avenir Next LT Pro"/>
                <a:ea typeface="DejaVu Sans"/>
              </a:rPr>
              <a:t>PIR sensors</a:t>
            </a:r>
            <a:endParaRPr lang="en-IN" sz="2000" b="0" strike="noStrike" spc="-1">
              <a:latin typeface="Arial"/>
            </a:endParaRPr>
          </a:p>
        </p:txBody>
      </p:sp>
      <p:sp>
        <p:nvSpPr>
          <p:cNvPr id="1136" name="TextBox 16"/>
          <p:cNvSpPr/>
          <p:nvPr/>
        </p:nvSpPr>
        <p:spPr>
          <a:xfrm>
            <a:off x="4347360" y="1703445"/>
            <a:ext cx="7455600" cy="1198875"/>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dirty="0">
                <a:solidFill>
                  <a:srgbClr val="FFFFFF"/>
                </a:solidFill>
                <a:latin typeface="Avenir Next LT Pro"/>
                <a:ea typeface="DejaVu Sans"/>
              </a:rPr>
              <a:t>The PIR sensors even with a low sensitivity detected radiation haphazardly as multiple sensors in a small area caused stray IR. Due to the erratic frequency of false highs, we decided to rely on the ultrasonic sensors only for the position sensing.</a:t>
            </a:r>
            <a:endParaRPr lang="en-IN" sz="1800" b="0" strike="noStrike" spc="-1" dirty="0">
              <a:latin typeface="Arial"/>
            </a:endParaRPr>
          </a:p>
        </p:txBody>
      </p:sp>
      <p:sp>
        <p:nvSpPr>
          <p:cNvPr id="1137" name="TextBox 17"/>
          <p:cNvSpPr/>
          <p:nvPr/>
        </p:nvSpPr>
        <p:spPr>
          <a:xfrm>
            <a:off x="4269600" y="4342680"/>
            <a:ext cx="7081560" cy="1186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a:solidFill>
                  <a:srgbClr val="FFFFFF"/>
                </a:solidFill>
                <a:latin typeface="Avenir Next LT Pro"/>
                <a:ea typeface="DejaVu Sans"/>
              </a:rPr>
              <a:t>The voice recognition sensor we desired was too pricey for our budget; the substitute sensors we received involved more complex data extraction and analysis and was out of our scope to implement in this project.</a:t>
            </a:r>
            <a:endParaRPr lang="en-IN" sz="1800" b="0" strike="noStrike" spc="-1">
              <a:latin typeface="Arial"/>
            </a:endParaRPr>
          </a:p>
        </p:txBody>
      </p:sp>
      <p:sp>
        <p:nvSpPr>
          <p:cNvPr id="1138" name="TextBox 18"/>
          <p:cNvSpPr/>
          <p:nvPr/>
        </p:nvSpPr>
        <p:spPr>
          <a:xfrm>
            <a:off x="4269600" y="3029040"/>
            <a:ext cx="7081560" cy="1186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a:solidFill>
                  <a:srgbClr val="FFFFFF"/>
                </a:solidFill>
                <a:latin typeface="Avenir Next LT Pro"/>
                <a:ea typeface="DejaVu Sans"/>
              </a:rPr>
              <a:t>After we calibrated the gyroscope, calculated offsets, and developed the model to detect the fall, the sensor stopped communicating with the ESP32. The replacement we received did not work either.</a:t>
            </a:r>
            <a:endParaRPr lang="en-IN" sz="1800" b="0" strike="noStrike" spc="-1">
              <a:latin typeface="Arial"/>
            </a:endParaRPr>
          </a:p>
        </p:txBody>
      </p:sp>
      <p:sp>
        <p:nvSpPr>
          <p:cNvPr id="5" name="PlaceHolder 4"/>
          <p:cNvSpPr>
            <a:spLocks noGrp="1"/>
          </p:cNvSpPr>
          <p:nvPr>
            <p:ph type="ftr" idx="22"/>
          </p:nvPr>
        </p:nvSpPr>
        <p:spPr/>
        <p:txBody>
          <a:bodyPr/>
          <a:lstStyle/>
          <a:p>
            <a:r>
              <a:t>Pitch deck title</a:t>
            </a:r>
          </a:p>
        </p:txBody>
      </p:sp>
      <p:sp>
        <p:nvSpPr>
          <p:cNvPr id="6" name="PlaceHolder 5"/>
          <p:cNvSpPr>
            <a:spLocks noGrp="1"/>
          </p:cNvSpPr>
          <p:nvPr>
            <p:ph type="sldNum" idx="23"/>
          </p:nvPr>
        </p:nvSpPr>
        <p:spPr/>
        <p:txBody>
          <a:bodyPr/>
          <a:lstStyle/>
          <a:p>
            <a:fld id="{490E9C47-1A57-4C70-9A98-7FE3C54C80FD}" type="slidenum">
              <a:rPr/>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 name="PlaceHolder 1"/>
          <p:cNvSpPr>
            <a:spLocks noGrp="1"/>
          </p:cNvSpPr>
          <p:nvPr>
            <p:ph type="title"/>
          </p:nvPr>
        </p:nvSpPr>
        <p:spPr>
          <a:xfrm>
            <a:off x="1552680" y="896040"/>
            <a:ext cx="10181520" cy="1325160"/>
          </a:xfrm>
          <a:prstGeom prst="rect">
            <a:avLst/>
          </a:prstGeom>
          <a:noFill/>
          <a:ln w="0">
            <a:noFill/>
          </a:ln>
        </p:spPr>
        <p:txBody>
          <a:bodyPr lIns="90000" tIns="45000" rIns="90000" bIns="45000" anchor="t">
            <a:noAutofit/>
          </a:bodyPr>
          <a:lstStyle/>
          <a:p>
            <a:pPr>
              <a:lnSpc>
                <a:spcPct val="90000"/>
              </a:lnSpc>
              <a:buNone/>
            </a:pPr>
            <a:r>
              <a:rPr lang="en-US" sz="4400" b="1" strike="noStrike" cap="all" spc="-1">
                <a:solidFill>
                  <a:srgbClr val="F8F0E3"/>
                </a:solidFill>
                <a:latin typeface="Avenir Next LT Pro"/>
              </a:rPr>
              <a:t>Failure analysis</a:t>
            </a:r>
            <a:endParaRPr lang="en-IN" sz="4400" b="0" strike="noStrike" spc="-1">
              <a:latin typeface="Arial"/>
            </a:endParaRPr>
          </a:p>
        </p:txBody>
      </p:sp>
      <p:sp>
        <p:nvSpPr>
          <p:cNvPr id="1140" name="PlaceHolder 2"/>
          <p:cNvSpPr>
            <a:spLocks noGrp="1"/>
          </p:cNvSpPr>
          <p:nvPr>
            <p:ph type="dt" idx="67"/>
          </p:nvPr>
        </p:nvSpPr>
        <p:spPr>
          <a:xfrm>
            <a:off x="155448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FFFFFF"/>
                </a:solidFill>
                <a:latin typeface="Avenir Next LT Pro"/>
              </a:defRPr>
            </a:lvl1pPr>
          </a:lstStyle>
          <a:p>
            <a:pPr>
              <a:lnSpc>
                <a:spcPct val="100000"/>
              </a:lnSpc>
              <a:buNone/>
            </a:pPr>
            <a:r>
              <a:rPr lang="en-US" sz="1000" b="0" strike="noStrike" spc="-1">
                <a:solidFill>
                  <a:srgbClr val="FFFFFF"/>
                </a:solidFill>
                <a:latin typeface="Avenir Next LT Pro"/>
              </a:rPr>
              <a:t>20XX</a:t>
            </a:r>
            <a:endParaRPr lang="en-IN" sz="1000" b="0" strike="noStrike" spc="-1">
              <a:latin typeface="Times New Roman"/>
            </a:endParaRPr>
          </a:p>
        </p:txBody>
      </p:sp>
      <p:sp>
        <p:nvSpPr>
          <p:cNvPr id="1141" name="Text Placeholder 6"/>
          <p:cNvSpPr/>
          <p:nvPr/>
        </p:nvSpPr>
        <p:spPr>
          <a:xfrm flipH="1">
            <a:off x="1723680" y="4544640"/>
            <a:ext cx="2468160" cy="847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spcBef>
                <a:spcPts val="1001"/>
              </a:spcBef>
              <a:buNone/>
              <a:tabLst>
                <a:tab pos="0" algn="l"/>
              </a:tabLst>
            </a:pPr>
            <a:r>
              <a:rPr lang="en-US" sz="2000" b="0" strike="noStrike" spc="-1">
                <a:solidFill>
                  <a:srgbClr val="F8F0E3"/>
                </a:solidFill>
                <a:latin typeface="Avenir Next LT Pro"/>
                <a:ea typeface="DejaVu Sans"/>
              </a:rPr>
              <a:t>Wiring</a:t>
            </a:r>
            <a:endParaRPr lang="en-IN" sz="2000" b="0" strike="noStrike" spc="-1">
              <a:latin typeface="Arial"/>
            </a:endParaRPr>
          </a:p>
        </p:txBody>
      </p:sp>
      <p:sp>
        <p:nvSpPr>
          <p:cNvPr id="1142" name="Text Placeholder 6"/>
          <p:cNvSpPr/>
          <p:nvPr/>
        </p:nvSpPr>
        <p:spPr>
          <a:xfrm flipH="1">
            <a:off x="1723680" y="1980360"/>
            <a:ext cx="2381400" cy="857160"/>
          </a:xfrm>
          <a:prstGeom prst="rect">
            <a:avLst/>
          </a:prstGeom>
          <a:noFill/>
          <a:ln w="0">
            <a:noFill/>
          </a:ln>
        </p:spPr>
        <p:style>
          <a:lnRef idx="0">
            <a:scrgbClr r="0" g="0" b="0"/>
          </a:lnRef>
          <a:fillRef idx="0">
            <a:scrgbClr r="0" g="0" b="0"/>
          </a:fillRef>
          <a:effectRef idx="0">
            <a:scrgbClr r="0" g="0" b="0"/>
          </a:effectRef>
          <a:fontRef idx="minor"/>
        </p:style>
      </p:sp>
      <p:sp>
        <p:nvSpPr>
          <p:cNvPr id="1143" name="Text Placeholder 6"/>
          <p:cNvSpPr/>
          <p:nvPr/>
        </p:nvSpPr>
        <p:spPr>
          <a:xfrm flipH="1">
            <a:off x="1723680" y="1996920"/>
            <a:ext cx="2381400" cy="857160"/>
          </a:xfrm>
          <a:prstGeom prst="rect">
            <a:avLst/>
          </a:prstGeom>
          <a:noFill/>
          <a:ln w="0">
            <a:noFill/>
          </a:ln>
        </p:spPr>
        <p:style>
          <a:lnRef idx="0">
            <a:scrgbClr r="0" g="0" b="0"/>
          </a:lnRef>
          <a:fillRef idx="0">
            <a:scrgbClr r="0" g="0" b="0"/>
          </a:fillRef>
          <a:effectRef idx="0">
            <a:scrgbClr r="0" g="0" b="0"/>
          </a:effectRef>
          <a:fontRef idx="minor"/>
        </p:style>
      </p:sp>
      <p:sp>
        <p:nvSpPr>
          <p:cNvPr id="1144" name="Text Placeholder 6"/>
          <p:cNvSpPr/>
          <p:nvPr/>
        </p:nvSpPr>
        <p:spPr>
          <a:xfrm flipH="1">
            <a:off x="1723680" y="3254040"/>
            <a:ext cx="2381400" cy="85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spcBef>
                <a:spcPts val="1001"/>
              </a:spcBef>
              <a:buNone/>
              <a:tabLst>
                <a:tab pos="0" algn="l"/>
              </a:tabLst>
            </a:pPr>
            <a:r>
              <a:rPr lang="en-US" sz="2000" b="0" strike="noStrike" spc="-1">
                <a:solidFill>
                  <a:srgbClr val="F8F0E3"/>
                </a:solidFill>
                <a:latin typeface="Avenir Next LT Pro"/>
                <a:ea typeface="DejaVu Sans"/>
              </a:rPr>
              <a:t>Security</a:t>
            </a:r>
            <a:endParaRPr lang="en-IN" sz="2000" b="0" strike="noStrike" spc="-1">
              <a:latin typeface="Arial"/>
            </a:endParaRPr>
          </a:p>
        </p:txBody>
      </p:sp>
      <p:sp>
        <p:nvSpPr>
          <p:cNvPr id="1145" name="TextBox 16"/>
          <p:cNvSpPr/>
          <p:nvPr/>
        </p:nvSpPr>
        <p:spPr>
          <a:xfrm>
            <a:off x="4182120" y="3429000"/>
            <a:ext cx="7696440" cy="921876"/>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dirty="0">
                <a:solidFill>
                  <a:srgbClr val="FFFFFF"/>
                </a:solidFill>
                <a:latin typeface="Avenir Next LT Pro"/>
                <a:ea typeface="DejaVu Sans"/>
              </a:rPr>
              <a:t>The current implementation of the project allows persons with access to the same Wi-Fi to be able to access all the data being sent. This is due to the flask server indiscriminately </a:t>
            </a:r>
            <a:endParaRPr lang="en-IN" sz="1800" b="0" strike="noStrike" spc="-1" dirty="0">
              <a:latin typeface="Arial"/>
            </a:endParaRPr>
          </a:p>
        </p:txBody>
      </p:sp>
      <p:sp>
        <p:nvSpPr>
          <p:cNvPr id="1146" name="TextBox 2"/>
          <p:cNvSpPr/>
          <p:nvPr/>
        </p:nvSpPr>
        <p:spPr>
          <a:xfrm>
            <a:off x="4182120" y="4650480"/>
            <a:ext cx="7696440" cy="638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a:solidFill>
                  <a:srgbClr val="FFFFFF"/>
                </a:solidFill>
                <a:latin typeface="Avenir Next LT Pro"/>
                <a:ea typeface="DejaVu Sans"/>
              </a:rPr>
              <a:t>The initial circuitry was unstable and led to malfunctions. Longer wiring and stable placements allowed for more reliability.</a:t>
            </a:r>
            <a:endParaRPr lang="en-IN" sz="1800" b="0" strike="noStrike" spc="-1">
              <a:latin typeface="Arial"/>
            </a:endParaRPr>
          </a:p>
        </p:txBody>
      </p:sp>
      <p:sp>
        <p:nvSpPr>
          <p:cNvPr id="1147" name="TextBox 7"/>
          <p:cNvSpPr/>
          <p:nvPr/>
        </p:nvSpPr>
        <p:spPr>
          <a:xfrm>
            <a:off x="4278600" y="1996920"/>
            <a:ext cx="7689240" cy="912600"/>
          </a:xfrm>
          <a:prstGeom prst="rect">
            <a:avLst/>
          </a:prstGeom>
          <a:solidFill>
            <a:srgbClr val="385E88"/>
          </a:solid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a:solidFill>
                  <a:srgbClr val="FFFFFF"/>
                </a:solidFill>
                <a:latin typeface="Avenir Next LT Pro"/>
                <a:ea typeface="DejaVu Sans"/>
              </a:rPr>
              <a:t>The sensors of the kitchen were outputting multiple false highs. The sensors were recalibrated with appropriate sensitivities to correct the readings.</a:t>
            </a:r>
            <a:endParaRPr lang="en-IN" sz="1800" b="0" strike="noStrike" spc="-1">
              <a:latin typeface="Arial"/>
            </a:endParaRPr>
          </a:p>
        </p:txBody>
      </p:sp>
      <p:sp>
        <p:nvSpPr>
          <p:cNvPr id="1148" name="Text Placeholder 6"/>
          <p:cNvSpPr/>
          <p:nvPr/>
        </p:nvSpPr>
        <p:spPr>
          <a:xfrm flipH="1">
            <a:off x="1723680" y="1980360"/>
            <a:ext cx="2381400" cy="85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spcBef>
                <a:spcPts val="1001"/>
              </a:spcBef>
              <a:buNone/>
              <a:tabLst>
                <a:tab pos="0" algn="l"/>
              </a:tabLst>
            </a:pPr>
            <a:r>
              <a:rPr lang="en-US" sz="2000" b="0" strike="noStrike" spc="-1">
                <a:solidFill>
                  <a:srgbClr val="F8F0E3"/>
                </a:solidFill>
                <a:latin typeface="Avenir Next LT Pro"/>
                <a:ea typeface="DejaVu Sans"/>
              </a:rPr>
              <a:t>Kitchen sensors</a:t>
            </a:r>
            <a:endParaRPr lang="en-IN" sz="2000" b="0" strike="noStrike" spc="-1">
              <a:latin typeface="Arial"/>
            </a:endParaRPr>
          </a:p>
        </p:txBody>
      </p:sp>
      <p:sp>
        <p:nvSpPr>
          <p:cNvPr id="4" name="PlaceHolder 3"/>
          <p:cNvSpPr>
            <a:spLocks noGrp="1"/>
          </p:cNvSpPr>
          <p:nvPr>
            <p:ph type="ftr" idx="22"/>
          </p:nvPr>
        </p:nvSpPr>
        <p:spPr/>
        <p:txBody>
          <a:bodyPr/>
          <a:lstStyle/>
          <a:p>
            <a:r>
              <a:t>Pitch deck title</a:t>
            </a:r>
          </a:p>
        </p:txBody>
      </p:sp>
      <p:sp>
        <p:nvSpPr>
          <p:cNvPr id="5" name="PlaceHolder 4"/>
          <p:cNvSpPr>
            <a:spLocks noGrp="1"/>
          </p:cNvSpPr>
          <p:nvPr>
            <p:ph type="sldNum" idx="23"/>
          </p:nvPr>
        </p:nvSpPr>
        <p:spPr/>
        <p:txBody>
          <a:bodyPr/>
          <a:lstStyle/>
          <a:p>
            <a:fld id="{84682525-C38F-4DFF-B7B1-3834BED5094F}" type="slidenum">
              <a:rPr/>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 name="PlaceHolder 1"/>
          <p:cNvSpPr>
            <a:spLocks noGrp="1"/>
          </p:cNvSpPr>
          <p:nvPr>
            <p:ph type="title"/>
          </p:nvPr>
        </p:nvSpPr>
        <p:spPr>
          <a:xfrm>
            <a:off x="4937760" y="360000"/>
            <a:ext cx="6800040" cy="1325160"/>
          </a:xfrm>
          <a:prstGeom prst="rect">
            <a:avLst/>
          </a:prstGeom>
          <a:noFill/>
          <a:ln w="0">
            <a:noFill/>
          </a:ln>
        </p:spPr>
        <p:txBody>
          <a:bodyPr lIns="90000" tIns="45000" rIns="90000" bIns="45000" anchor="t">
            <a:noAutofit/>
          </a:bodyPr>
          <a:lstStyle/>
          <a:p>
            <a:pPr>
              <a:lnSpc>
                <a:spcPct val="90000"/>
              </a:lnSpc>
              <a:buNone/>
            </a:pPr>
            <a:r>
              <a:rPr lang="en-US" sz="4400" b="1" strike="noStrike" cap="all" spc="-1">
                <a:solidFill>
                  <a:srgbClr val="224E7F"/>
                </a:solidFill>
                <a:latin typeface="Avenir Next LT Pro"/>
              </a:rPr>
              <a:t>Team</a:t>
            </a:r>
            <a:br>
              <a:rPr sz="4400"/>
            </a:br>
            <a:r>
              <a:rPr lang="en-US" sz="4400" b="1" strike="noStrike" cap="all" spc="-1">
                <a:solidFill>
                  <a:srgbClr val="224E7F"/>
                </a:solidFill>
                <a:latin typeface="Avenir Next LT Pro"/>
              </a:rPr>
              <a:t>Members</a:t>
            </a:r>
            <a:endParaRPr lang="en-IN" sz="4400" b="0" strike="noStrike" spc="-1">
              <a:latin typeface="Arial"/>
            </a:endParaRPr>
          </a:p>
        </p:txBody>
      </p:sp>
      <p:sp>
        <p:nvSpPr>
          <p:cNvPr id="1151" name="PlaceHolder 2"/>
          <p:cNvSpPr>
            <a:spLocks noGrp="1"/>
          </p:cNvSpPr>
          <p:nvPr>
            <p:ph/>
          </p:nvPr>
        </p:nvSpPr>
        <p:spPr>
          <a:xfrm>
            <a:off x="5040000" y="1619999"/>
            <a:ext cx="6336000" cy="4792599"/>
          </a:xfrm>
          <a:prstGeom prst="rect">
            <a:avLst/>
          </a:prstGeom>
          <a:noFill/>
          <a:ln w="0">
            <a:noFill/>
          </a:ln>
        </p:spPr>
        <p:txBody>
          <a:bodyPr lIns="90000" tIns="45000" rIns="90000" bIns="45000" anchor="t">
            <a:noAutofit/>
          </a:bodyPr>
          <a:lstStyle/>
          <a:p>
            <a:pPr>
              <a:lnSpc>
                <a:spcPts val="2401"/>
              </a:lnSpc>
              <a:spcBef>
                <a:spcPts val="1001"/>
              </a:spcBef>
              <a:buNone/>
              <a:tabLst>
                <a:tab pos="0" algn="l"/>
              </a:tabLst>
            </a:pPr>
            <a:r>
              <a:rPr lang="en-US" sz="1600" b="0" strike="noStrike" spc="-1" dirty="0">
                <a:solidFill>
                  <a:srgbClr val="000000"/>
                </a:solidFill>
                <a:latin typeface="Avenir Next LT Pro"/>
              </a:rPr>
              <a:t>Prakhar Singhal - 2022111025</a:t>
            </a:r>
            <a:endParaRPr lang="en-IN" sz="1600" b="0" strike="noStrike" spc="-1" dirty="0">
              <a:latin typeface="Arial"/>
            </a:endParaRPr>
          </a:p>
          <a:p>
            <a:pPr>
              <a:lnSpc>
                <a:spcPts val="2401"/>
              </a:lnSpc>
              <a:spcBef>
                <a:spcPts val="1001"/>
              </a:spcBef>
              <a:buNone/>
              <a:tabLst>
                <a:tab pos="0" algn="l"/>
              </a:tabLst>
            </a:pPr>
            <a:r>
              <a:rPr lang="en-US" sz="1600" b="0" strike="noStrike" spc="-1" dirty="0">
                <a:solidFill>
                  <a:srgbClr val="000000"/>
                </a:solidFill>
                <a:latin typeface="Avenir Next LT Pro"/>
              </a:rPr>
              <a:t>Aisha Yamina Harris – 2022101012</a:t>
            </a:r>
            <a:endParaRPr lang="en-IN" sz="1600" b="0" strike="noStrike" spc="-1" dirty="0">
              <a:latin typeface="Arial"/>
            </a:endParaRPr>
          </a:p>
          <a:p>
            <a:pPr>
              <a:lnSpc>
                <a:spcPts val="2401"/>
              </a:lnSpc>
              <a:spcBef>
                <a:spcPts val="1001"/>
              </a:spcBef>
              <a:buNone/>
              <a:tabLst>
                <a:tab pos="0" algn="l"/>
              </a:tabLst>
            </a:pPr>
            <a:r>
              <a:rPr lang="en-US" sz="1600" b="0" strike="noStrike" spc="-1" dirty="0">
                <a:solidFill>
                  <a:srgbClr val="000000"/>
                </a:solidFill>
                <a:latin typeface="Avenir Next LT Pro"/>
              </a:rPr>
              <a:t>Aravind Jagannathan </a:t>
            </a:r>
            <a:r>
              <a:rPr lang="en-US" sz="1600" b="0" strike="noStrike" spc="-1" dirty="0" err="1">
                <a:solidFill>
                  <a:srgbClr val="000000"/>
                </a:solidFill>
                <a:latin typeface="Avenir Next LT Pro"/>
              </a:rPr>
              <a:t>Tearle</a:t>
            </a:r>
            <a:r>
              <a:rPr lang="en-US" sz="1600" b="0" strike="noStrike" spc="-1" dirty="0">
                <a:solidFill>
                  <a:srgbClr val="000000"/>
                </a:solidFill>
                <a:latin typeface="Avenir Next LT Pro"/>
              </a:rPr>
              <a:t> – 2022101016</a:t>
            </a:r>
            <a:endParaRPr lang="en-IN" sz="1600" b="0" strike="noStrike" spc="-1" dirty="0">
              <a:latin typeface="Arial"/>
            </a:endParaRPr>
          </a:p>
          <a:p>
            <a:pPr>
              <a:lnSpc>
                <a:spcPts val="2401"/>
              </a:lnSpc>
              <a:spcBef>
                <a:spcPts val="1001"/>
              </a:spcBef>
              <a:buNone/>
              <a:tabLst>
                <a:tab pos="0" algn="l"/>
              </a:tabLst>
            </a:pPr>
            <a:r>
              <a:rPr lang="en-US" sz="1600" b="0" strike="noStrike" spc="-1" dirty="0" err="1">
                <a:solidFill>
                  <a:srgbClr val="000000"/>
                </a:solidFill>
                <a:latin typeface="Avenir Next LT Pro"/>
              </a:rPr>
              <a:t>Palle</a:t>
            </a:r>
            <a:r>
              <a:rPr lang="en-US" sz="1600" b="0" strike="noStrike" spc="-1" dirty="0">
                <a:solidFill>
                  <a:srgbClr val="000000"/>
                </a:solidFill>
                <a:latin typeface="Avenir Next LT Pro"/>
              </a:rPr>
              <a:t> Sreeja – 2022101081</a:t>
            </a:r>
            <a:endParaRPr lang="en-IN" sz="1600" b="0" strike="noStrike" spc="-1" dirty="0">
              <a:latin typeface="Arial"/>
            </a:endParaRPr>
          </a:p>
          <a:p>
            <a:pPr>
              <a:lnSpc>
                <a:spcPts val="2401"/>
              </a:lnSpc>
              <a:spcBef>
                <a:spcPts val="1001"/>
              </a:spcBef>
              <a:buNone/>
              <a:tabLst>
                <a:tab pos="0" algn="l"/>
              </a:tabLst>
            </a:pPr>
            <a:r>
              <a:rPr lang="en-US" sz="1600" b="0" strike="noStrike" spc="-1" dirty="0" err="1">
                <a:solidFill>
                  <a:srgbClr val="000000"/>
                </a:solidFill>
                <a:latin typeface="Avenir Next LT Pro"/>
              </a:rPr>
              <a:t>Yattapu</a:t>
            </a:r>
            <a:r>
              <a:rPr lang="en-US" sz="1600" b="0" strike="noStrike" spc="-1" dirty="0">
                <a:solidFill>
                  <a:srgbClr val="000000"/>
                </a:solidFill>
                <a:latin typeface="Avenir Next LT Pro"/>
              </a:rPr>
              <a:t> </a:t>
            </a:r>
            <a:r>
              <a:rPr lang="en-US" sz="1600" b="0" strike="noStrike" spc="-1" dirty="0" err="1">
                <a:solidFill>
                  <a:srgbClr val="000000"/>
                </a:solidFill>
                <a:latin typeface="Avenir Next LT Pro"/>
              </a:rPr>
              <a:t>Deekshitha</a:t>
            </a:r>
            <a:r>
              <a:rPr lang="en-US" sz="1600" b="0" strike="noStrike" spc="-1" dirty="0">
                <a:solidFill>
                  <a:srgbClr val="000000"/>
                </a:solidFill>
                <a:latin typeface="Avenir Next LT Pro"/>
              </a:rPr>
              <a:t> – 2022101009</a:t>
            </a:r>
            <a:endParaRPr lang="en-IN" sz="1600" b="0" strike="noStrike" spc="-1" dirty="0">
              <a:latin typeface="Arial"/>
            </a:endParaRPr>
          </a:p>
          <a:p>
            <a:pPr>
              <a:lnSpc>
                <a:spcPts val="2401"/>
              </a:lnSpc>
              <a:spcBef>
                <a:spcPts val="1001"/>
              </a:spcBef>
              <a:buNone/>
              <a:tabLst>
                <a:tab pos="0" algn="l"/>
              </a:tabLst>
            </a:pPr>
            <a:r>
              <a:rPr lang="en-US" sz="1600" b="0" strike="noStrike" spc="-1" dirty="0" err="1">
                <a:solidFill>
                  <a:srgbClr val="000000"/>
                </a:solidFill>
                <a:latin typeface="Avenir Next LT Pro"/>
              </a:rPr>
              <a:t>Divyaraj</a:t>
            </a:r>
            <a:r>
              <a:rPr lang="en-US" sz="1600" b="0" strike="noStrike" spc="-1" dirty="0">
                <a:solidFill>
                  <a:srgbClr val="000000"/>
                </a:solidFill>
                <a:latin typeface="Avenir Next LT Pro"/>
              </a:rPr>
              <a:t> </a:t>
            </a:r>
            <a:r>
              <a:rPr lang="en-US" sz="1600" b="0" strike="noStrike" spc="-1" dirty="0" err="1">
                <a:solidFill>
                  <a:srgbClr val="000000"/>
                </a:solidFill>
                <a:latin typeface="Avenir Next LT Pro"/>
              </a:rPr>
              <a:t>Mahida</a:t>
            </a:r>
            <a:r>
              <a:rPr lang="en-US" sz="1600" b="0" strike="noStrike" spc="-1" dirty="0">
                <a:solidFill>
                  <a:srgbClr val="000000"/>
                </a:solidFill>
                <a:latin typeface="Avenir Next LT Pro"/>
              </a:rPr>
              <a:t> – 2022101085</a:t>
            </a:r>
            <a:endParaRPr lang="en-IN" sz="1600" b="0" strike="noStrike" spc="-1" dirty="0">
              <a:latin typeface="Arial"/>
            </a:endParaRPr>
          </a:p>
          <a:p>
            <a:pPr>
              <a:lnSpc>
                <a:spcPts val="2401"/>
              </a:lnSpc>
              <a:spcBef>
                <a:spcPts val="1001"/>
              </a:spcBef>
              <a:buNone/>
              <a:tabLst>
                <a:tab pos="0" algn="l"/>
              </a:tabLst>
            </a:pPr>
            <a:r>
              <a:rPr lang="en-US" sz="1600" b="0" strike="noStrike" spc="-1" dirty="0">
                <a:solidFill>
                  <a:srgbClr val="000000"/>
                </a:solidFill>
                <a:latin typeface="Avenir Next LT Pro"/>
              </a:rPr>
              <a:t>Divyansh Pandey – 2022101111</a:t>
            </a:r>
            <a:endParaRPr lang="en-IN" sz="1600" b="0" strike="noStrike" spc="-1" dirty="0">
              <a:latin typeface="Arial"/>
            </a:endParaRPr>
          </a:p>
          <a:p>
            <a:pPr>
              <a:lnSpc>
                <a:spcPts val="2401"/>
              </a:lnSpc>
              <a:spcBef>
                <a:spcPts val="1001"/>
              </a:spcBef>
              <a:buNone/>
              <a:tabLst>
                <a:tab pos="0" algn="l"/>
              </a:tabLst>
            </a:pPr>
            <a:r>
              <a:rPr lang="en-US" sz="1600" b="0" strike="noStrike" spc="-1" dirty="0" err="1">
                <a:solidFill>
                  <a:srgbClr val="000000"/>
                </a:solidFill>
                <a:latin typeface="Avenir Next LT Pro"/>
              </a:rPr>
              <a:t>Kuvam</a:t>
            </a:r>
            <a:r>
              <a:rPr lang="en-US" sz="1600" b="0" strike="noStrike" spc="-1" dirty="0">
                <a:solidFill>
                  <a:srgbClr val="000000"/>
                </a:solidFill>
                <a:latin typeface="Avenir Next LT Pro"/>
              </a:rPr>
              <a:t> </a:t>
            </a:r>
            <a:r>
              <a:rPr lang="en-US" sz="1600" b="0" strike="noStrike" spc="-1" dirty="0" err="1">
                <a:solidFill>
                  <a:srgbClr val="000000"/>
                </a:solidFill>
                <a:latin typeface="Avenir Next LT Pro"/>
              </a:rPr>
              <a:t>Pahuja</a:t>
            </a:r>
            <a:r>
              <a:rPr lang="en-US" sz="1600" b="0" strike="noStrike" spc="-1" dirty="0">
                <a:solidFill>
                  <a:srgbClr val="000000"/>
                </a:solidFill>
                <a:latin typeface="Avenir Next LT Pro"/>
              </a:rPr>
              <a:t> – 2022101030</a:t>
            </a:r>
            <a:endParaRPr lang="en-IN" sz="1600" b="0" strike="noStrike" spc="-1" dirty="0">
              <a:latin typeface="Arial"/>
            </a:endParaRPr>
          </a:p>
          <a:p>
            <a:pPr>
              <a:lnSpc>
                <a:spcPts val="2401"/>
              </a:lnSpc>
              <a:spcBef>
                <a:spcPts val="1001"/>
              </a:spcBef>
              <a:buNone/>
              <a:tabLst>
                <a:tab pos="0" algn="l"/>
              </a:tabLst>
            </a:pPr>
            <a:r>
              <a:rPr lang="en-US" sz="1600" b="0" strike="noStrike" spc="-1" dirty="0">
                <a:solidFill>
                  <a:srgbClr val="000000"/>
                </a:solidFill>
                <a:latin typeface="Avenir Next LT Pro"/>
              </a:rPr>
              <a:t>Namrata Baliga – 2022101021</a:t>
            </a:r>
            <a:endParaRPr lang="en-IN" sz="1600" b="0" strike="noStrike" spc="-1" dirty="0">
              <a:latin typeface="Arial"/>
            </a:endParaRPr>
          </a:p>
          <a:p>
            <a:pPr>
              <a:lnSpc>
                <a:spcPts val="2401"/>
              </a:lnSpc>
              <a:spcBef>
                <a:spcPts val="1001"/>
              </a:spcBef>
              <a:buNone/>
              <a:tabLst>
                <a:tab pos="0" algn="l"/>
              </a:tabLst>
            </a:pPr>
            <a:r>
              <a:rPr lang="en-US" sz="1600" b="0" strike="noStrike" spc="-1" dirty="0">
                <a:solidFill>
                  <a:srgbClr val="000000"/>
                </a:solidFill>
                <a:latin typeface="Avenir Next LT Pro"/>
              </a:rPr>
              <a:t>Ashwin Kumar – 2022101091</a:t>
            </a:r>
            <a:endParaRPr lang="en-IN" sz="1600" b="0" strike="noStrike" spc="-1" dirty="0">
              <a:latin typeface="Arial"/>
            </a:endParaRPr>
          </a:p>
          <a:p>
            <a:pPr>
              <a:lnSpc>
                <a:spcPts val="2401"/>
              </a:lnSpc>
              <a:spcBef>
                <a:spcPts val="1001"/>
              </a:spcBef>
              <a:buNone/>
              <a:tabLst>
                <a:tab pos="0" algn="l"/>
              </a:tabLst>
            </a:pPr>
            <a:r>
              <a:rPr lang="en-US" sz="1600" b="0" strike="noStrike" spc="-1" dirty="0">
                <a:solidFill>
                  <a:srgbClr val="000000"/>
                </a:solidFill>
                <a:latin typeface="Avenir Next LT Pro"/>
              </a:rPr>
              <a:t>Chetan </a:t>
            </a:r>
            <a:r>
              <a:rPr lang="en-US" sz="1600" b="0" strike="noStrike" spc="-1" dirty="0" err="1">
                <a:solidFill>
                  <a:srgbClr val="000000"/>
                </a:solidFill>
                <a:latin typeface="Avenir Next LT Pro"/>
              </a:rPr>
              <a:t>Mahipal</a:t>
            </a:r>
            <a:r>
              <a:rPr lang="en-US" sz="1600" b="0" strike="noStrike" spc="-1" dirty="0">
                <a:solidFill>
                  <a:srgbClr val="000000"/>
                </a:solidFill>
                <a:latin typeface="Avenir Next LT Pro"/>
              </a:rPr>
              <a:t> - 2022101096</a:t>
            </a:r>
            <a:endParaRPr lang="en-IN" sz="1600" b="0" strike="noStrike" spc="-1" dirty="0">
              <a:latin typeface="Arial"/>
            </a:endParaRPr>
          </a:p>
        </p:txBody>
      </p:sp>
      <p:sp>
        <p:nvSpPr>
          <p:cNvPr id="1152" name="PlaceHolder 3"/>
          <p:cNvSpPr>
            <a:spLocks noGrp="1"/>
          </p:cNvSpPr>
          <p:nvPr>
            <p:ph type="dt" idx="68"/>
          </p:nvPr>
        </p:nvSpPr>
        <p:spPr>
          <a:xfrm>
            <a:off x="493776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A8A8A8"/>
                </a:solidFill>
                <a:latin typeface="Avenir Next LT Pro"/>
              </a:defRPr>
            </a:lvl1pPr>
          </a:lstStyle>
          <a:p>
            <a:pPr>
              <a:lnSpc>
                <a:spcPct val="100000"/>
              </a:lnSpc>
              <a:buNone/>
            </a:pPr>
            <a:r>
              <a:rPr lang="en-US" sz="1000" b="0" strike="noStrike" spc="-1">
                <a:solidFill>
                  <a:srgbClr val="A8A8A8"/>
                </a:solidFill>
                <a:latin typeface="Avenir Next LT Pro"/>
              </a:rPr>
              <a:t>2023</a:t>
            </a:r>
            <a:endParaRPr lang="en-IN" sz="1000" b="0" strike="noStrike" spc="-1">
              <a:latin typeface="Times New Roman"/>
            </a:endParaRPr>
          </a:p>
        </p:txBody>
      </p:sp>
      <p:sp>
        <p:nvSpPr>
          <p:cNvPr id="1153" name="PlaceHolder 4"/>
          <p:cNvSpPr>
            <a:spLocks noGrp="1"/>
          </p:cNvSpPr>
          <p:nvPr>
            <p:ph type="ftr" idx="69"/>
          </p:nvPr>
        </p:nvSpPr>
        <p:spPr>
          <a:xfrm>
            <a:off x="743616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IoT Project</a:t>
            </a:r>
            <a:endParaRPr lang="en-IN" sz="1000" b="0" strike="noStrike" spc="-1">
              <a:latin typeface="Times New Roman"/>
            </a:endParaRPr>
          </a:p>
        </p:txBody>
      </p:sp>
      <p:sp>
        <p:nvSpPr>
          <p:cNvPr id="1154" name="PlaceHolder 5"/>
          <p:cNvSpPr>
            <a:spLocks noGrp="1"/>
          </p:cNvSpPr>
          <p:nvPr>
            <p:ph type="sldNum" idx="70"/>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E7BB85A3-8EF2-4C6C-9548-172D95E8AA2F}" type="slidenum">
              <a:rPr lang="en-US" sz="1000" b="0" strike="noStrike" spc="-1">
                <a:solidFill>
                  <a:srgbClr val="A8A8A8"/>
                </a:solidFill>
                <a:latin typeface="Avenir Next LT Pro"/>
              </a:rPr>
              <a:t>17</a:t>
            </a:fld>
            <a:endParaRPr lang="en-IN" sz="1000" b="0" strike="noStrike" spc="-1">
              <a:latin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ceHolder 1">
            <a:extLst>
              <a:ext uri="{FF2B5EF4-FFF2-40B4-BE49-F238E27FC236}">
                <a16:creationId xmlns:a16="http://schemas.microsoft.com/office/drawing/2014/main" id="{9732F0AB-7698-D7AB-E002-81D403C9CE7B}"/>
              </a:ext>
            </a:extLst>
          </p:cNvPr>
          <p:cNvSpPr txBox="1">
            <a:spLocks/>
          </p:cNvSpPr>
          <p:nvPr/>
        </p:nvSpPr>
        <p:spPr>
          <a:xfrm>
            <a:off x="4496160" y="226610"/>
            <a:ext cx="6800040" cy="1280822"/>
          </a:xfrm>
          <a:prstGeom prst="rect">
            <a:avLst/>
          </a:prstGeom>
          <a:noFill/>
          <a:ln w="0">
            <a:noFill/>
          </a:ln>
        </p:spPr>
        <p:txBody>
          <a:bodyPr lIns="90000" tIns="45000" rIns="90000" bIns="4500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cap="all" spc="-1" dirty="0">
                <a:solidFill>
                  <a:srgbClr val="224E7F"/>
                </a:solidFill>
                <a:latin typeface="Avenir Next LT Pro"/>
              </a:rPr>
              <a:t>Individual contributions</a:t>
            </a:r>
            <a:endParaRPr lang="en-IN" spc="-1" dirty="0">
              <a:latin typeface="Arial"/>
            </a:endParaRPr>
          </a:p>
        </p:txBody>
      </p:sp>
      <p:sp>
        <p:nvSpPr>
          <p:cNvPr id="9" name="PlaceHolder 3">
            <a:extLst>
              <a:ext uri="{FF2B5EF4-FFF2-40B4-BE49-F238E27FC236}">
                <a16:creationId xmlns:a16="http://schemas.microsoft.com/office/drawing/2014/main" id="{24E33C04-20CC-60FC-0049-DA018AABFFFC}"/>
              </a:ext>
            </a:extLst>
          </p:cNvPr>
          <p:cNvSpPr txBox="1">
            <a:spLocks/>
          </p:cNvSpPr>
          <p:nvPr/>
        </p:nvSpPr>
        <p:spPr>
          <a:xfrm>
            <a:off x="9761268" y="2819496"/>
            <a:ext cx="2288098" cy="1744932"/>
          </a:xfrm>
          <a:prstGeom prst="rect">
            <a:avLst/>
          </a:prstGeom>
          <a:noFill/>
          <a:ln w="0">
            <a:noFill/>
          </a:ln>
        </p:spPr>
        <p:txBody>
          <a:bodyPr lIns="90000" tIns="45000" rIns="90000" bIns="450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1"/>
              </a:lnSpc>
              <a:spcBef>
                <a:spcPts val="1001"/>
              </a:spcBef>
              <a:buNone/>
              <a:tabLst>
                <a:tab pos="0" algn="l"/>
              </a:tabLst>
            </a:pPr>
            <a:r>
              <a:rPr lang="en-US" sz="1400" b="1" strike="noStrike" spc="-1" dirty="0">
                <a:solidFill>
                  <a:srgbClr val="000000"/>
                </a:solidFill>
                <a:latin typeface="Avenir Next LT Pro"/>
              </a:rPr>
              <a:t>Namrata Baliga – 2022101021</a:t>
            </a:r>
            <a:endParaRPr lang="en-IN" sz="1400" b="1" strike="noStrike" spc="-1" dirty="0">
              <a:latin typeface="Arial"/>
            </a:endParaRPr>
          </a:p>
          <a:p>
            <a:pPr>
              <a:lnSpc>
                <a:spcPts val="1800"/>
              </a:lnSpc>
              <a:buFont typeface="Arial" panose="020B0604020202020204" pitchFamily="34" charset="0"/>
              <a:buNone/>
              <a:tabLst>
                <a:tab pos="0" algn="l"/>
              </a:tabLst>
            </a:pPr>
            <a:r>
              <a:rPr lang="en-IN" sz="1400" spc="-1" dirty="0">
                <a:latin typeface="Arial"/>
              </a:rPr>
              <a:t>Assigned PIRs</a:t>
            </a:r>
          </a:p>
          <a:p>
            <a:pPr>
              <a:lnSpc>
                <a:spcPts val="1800"/>
              </a:lnSpc>
              <a:buFont typeface="Arial" panose="020B0604020202020204" pitchFamily="34" charset="0"/>
              <a:buNone/>
              <a:tabLst>
                <a:tab pos="0" algn="l"/>
              </a:tabLst>
            </a:pPr>
            <a:r>
              <a:rPr lang="en-IN" sz="1400" spc="-1" dirty="0">
                <a:latin typeface="Arial"/>
              </a:rPr>
              <a:t>Tabletop construction</a:t>
            </a:r>
          </a:p>
        </p:txBody>
      </p:sp>
      <p:sp>
        <p:nvSpPr>
          <p:cNvPr id="5" name="PlaceHolder 3">
            <a:extLst>
              <a:ext uri="{FF2B5EF4-FFF2-40B4-BE49-F238E27FC236}">
                <a16:creationId xmlns:a16="http://schemas.microsoft.com/office/drawing/2014/main" id="{F8A090A3-0F17-BFB9-B3A1-69034A8B5FF6}"/>
              </a:ext>
            </a:extLst>
          </p:cNvPr>
          <p:cNvSpPr txBox="1">
            <a:spLocks/>
          </p:cNvSpPr>
          <p:nvPr/>
        </p:nvSpPr>
        <p:spPr>
          <a:xfrm>
            <a:off x="5887359" y="4723711"/>
            <a:ext cx="2288098" cy="1744932"/>
          </a:xfrm>
          <a:prstGeom prst="rect">
            <a:avLst/>
          </a:prstGeom>
          <a:noFill/>
          <a:ln w="0">
            <a:noFill/>
          </a:ln>
        </p:spPr>
        <p:txBody>
          <a:bodyPr lIns="90000" tIns="45000" rIns="90000" bIns="450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1"/>
              </a:lnSpc>
              <a:spcBef>
                <a:spcPts val="1001"/>
              </a:spcBef>
              <a:buNone/>
              <a:tabLst>
                <a:tab pos="0" algn="l"/>
              </a:tabLst>
            </a:pPr>
            <a:r>
              <a:rPr lang="en-US" sz="1400" b="1" strike="noStrike" spc="-1" dirty="0" err="1">
                <a:solidFill>
                  <a:srgbClr val="000000"/>
                </a:solidFill>
                <a:latin typeface="Avenir Next LT Pro"/>
              </a:rPr>
              <a:t>Palle</a:t>
            </a:r>
            <a:r>
              <a:rPr lang="en-US" sz="1400" b="1" strike="noStrike" spc="-1" dirty="0">
                <a:solidFill>
                  <a:srgbClr val="000000"/>
                </a:solidFill>
                <a:latin typeface="Avenir Next LT Pro"/>
              </a:rPr>
              <a:t> Sreeja – 2022101081</a:t>
            </a:r>
            <a:endParaRPr lang="en-IN" sz="1400" b="1" strike="noStrike" spc="-1" dirty="0">
              <a:latin typeface="Arial"/>
            </a:endParaRPr>
          </a:p>
          <a:p>
            <a:pPr>
              <a:lnSpc>
                <a:spcPts val="1800"/>
              </a:lnSpc>
              <a:buFont typeface="Arial" panose="020B0604020202020204" pitchFamily="34" charset="0"/>
              <a:buNone/>
              <a:tabLst>
                <a:tab pos="0" algn="l"/>
              </a:tabLst>
            </a:pPr>
            <a:r>
              <a:rPr lang="en-IN" sz="1400" spc="-1" dirty="0">
                <a:latin typeface="Arial"/>
              </a:rPr>
              <a:t>Assigned flame sensor</a:t>
            </a:r>
          </a:p>
          <a:p>
            <a:pPr>
              <a:lnSpc>
                <a:spcPts val="1800"/>
              </a:lnSpc>
              <a:buFont typeface="Arial" panose="020B0604020202020204" pitchFamily="34" charset="0"/>
              <a:buNone/>
              <a:tabLst>
                <a:tab pos="0" algn="l"/>
              </a:tabLst>
            </a:pPr>
            <a:r>
              <a:rPr lang="en-IN" sz="1400" spc="-1" dirty="0">
                <a:latin typeface="Arial"/>
              </a:rPr>
              <a:t>Tabletop</a:t>
            </a:r>
          </a:p>
        </p:txBody>
      </p:sp>
      <p:sp>
        <p:nvSpPr>
          <p:cNvPr id="10" name="PlaceHolder 3">
            <a:extLst>
              <a:ext uri="{FF2B5EF4-FFF2-40B4-BE49-F238E27FC236}">
                <a16:creationId xmlns:a16="http://schemas.microsoft.com/office/drawing/2014/main" id="{0F1D03B3-32AC-FE2B-2747-29BA5D35CCB1}"/>
              </a:ext>
            </a:extLst>
          </p:cNvPr>
          <p:cNvSpPr txBox="1">
            <a:spLocks/>
          </p:cNvSpPr>
          <p:nvPr/>
        </p:nvSpPr>
        <p:spPr>
          <a:xfrm>
            <a:off x="8772341" y="4728346"/>
            <a:ext cx="2288098" cy="1744932"/>
          </a:xfrm>
          <a:prstGeom prst="rect">
            <a:avLst/>
          </a:prstGeom>
          <a:noFill/>
          <a:ln w="0">
            <a:noFill/>
          </a:ln>
        </p:spPr>
        <p:txBody>
          <a:bodyPr lIns="90000" tIns="45000" rIns="90000" bIns="450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1"/>
              </a:lnSpc>
              <a:spcBef>
                <a:spcPts val="1001"/>
              </a:spcBef>
              <a:buNone/>
              <a:tabLst>
                <a:tab pos="0" algn="l"/>
              </a:tabLst>
            </a:pPr>
            <a:r>
              <a:rPr lang="en-US" sz="1400" b="1" strike="noStrike" spc="-1" dirty="0" err="1">
                <a:solidFill>
                  <a:srgbClr val="000000"/>
                </a:solidFill>
                <a:latin typeface="Avenir Next LT Pro"/>
              </a:rPr>
              <a:t>Yattapu</a:t>
            </a:r>
            <a:r>
              <a:rPr lang="en-US" sz="1400" b="1" strike="noStrike" spc="-1" dirty="0">
                <a:solidFill>
                  <a:srgbClr val="000000"/>
                </a:solidFill>
                <a:latin typeface="Avenir Next LT Pro"/>
              </a:rPr>
              <a:t> </a:t>
            </a:r>
            <a:r>
              <a:rPr lang="en-US" sz="1400" b="1" strike="noStrike" spc="-1" dirty="0" err="1">
                <a:solidFill>
                  <a:srgbClr val="000000"/>
                </a:solidFill>
                <a:latin typeface="Avenir Next LT Pro"/>
              </a:rPr>
              <a:t>Deekshitha</a:t>
            </a:r>
            <a:r>
              <a:rPr lang="en-US" sz="1400" b="1" strike="noStrike" spc="-1" dirty="0">
                <a:solidFill>
                  <a:srgbClr val="000000"/>
                </a:solidFill>
                <a:latin typeface="Avenir Next LT Pro"/>
              </a:rPr>
              <a:t> – 2022101009</a:t>
            </a:r>
            <a:endParaRPr lang="en-IN" sz="1400" b="1" strike="noStrike" spc="-1" dirty="0">
              <a:latin typeface="Arial"/>
            </a:endParaRPr>
          </a:p>
          <a:p>
            <a:pPr>
              <a:lnSpc>
                <a:spcPts val="1800"/>
              </a:lnSpc>
              <a:buFont typeface="Arial" panose="020B0604020202020204" pitchFamily="34" charset="0"/>
              <a:buNone/>
              <a:tabLst>
                <a:tab pos="0" algn="l"/>
              </a:tabLst>
            </a:pPr>
            <a:r>
              <a:rPr lang="en-IN" sz="1400" spc="-1" dirty="0">
                <a:latin typeface="Arial"/>
              </a:rPr>
              <a:t>Assigned  LPG</a:t>
            </a:r>
          </a:p>
        </p:txBody>
      </p:sp>
      <p:sp>
        <p:nvSpPr>
          <p:cNvPr id="11" name="PlaceHolder 1">
            <a:extLst>
              <a:ext uri="{FF2B5EF4-FFF2-40B4-BE49-F238E27FC236}">
                <a16:creationId xmlns:a16="http://schemas.microsoft.com/office/drawing/2014/main" id="{0225E061-D45A-C0A7-6F24-3EADA5D5984D}"/>
              </a:ext>
            </a:extLst>
          </p:cNvPr>
          <p:cNvSpPr txBox="1">
            <a:spLocks/>
          </p:cNvSpPr>
          <p:nvPr/>
        </p:nvSpPr>
        <p:spPr>
          <a:xfrm>
            <a:off x="4496160" y="1817002"/>
            <a:ext cx="4199489" cy="1280822"/>
          </a:xfrm>
          <a:prstGeom prst="rect">
            <a:avLst/>
          </a:prstGeom>
          <a:noFill/>
          <a:ln w="0">
            <a:noFill/>
          </a:ln>
        </p:spPr>
        <p:txBody>
          <a:bodyPr lIns="90000" tIns="45000" rIns="90000" bIns="4500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cap="all" spc="-1" dirty="0">
                <a:solidFill>
                  <a:srgbClr val="AA2070"/>
                </a:solidFill>
                <a:latin typeface="Avenir Next LT Pro"/>
              </a:rPr>
              <a:t>software</a:t>
            </a:r>
            <a:endParaRPr lang="en-IN" spc="-1" dirty="0">
              <a:solidFill>
                <a:srgbClr val="AA2070"/>
              </a:solidFill>
              <a:latin typeface="Arial"/>
            </a:endParaRPr>
          </a:p>
        </p:txBody>
      </p:sp>
      <p:sp>
        <p:nvSpPr>
          <p:cNvPr id="12" name="PlaceHolder 3">
            <a:extLst>
              <a:ext uri="{FF2B5EF4-FFF2-40B4-BE49-F238E27FC236}">
                <a16:creationId xmlns:a16="http://schemas.microsoft.com/office/drawing/2014/main" id="{0DD8D632-A7C2-462C-78CA-6FA6B3F38835}"/>
              </a:ext>
            </a:extLst>
          </p:cNvPr>
          <p:cNvSpPr txBox="1">
            <a:spLocks/>
          </p:cNvSpPr>
          <p:nvPr/>
        </p:nvSpPr>
        <p:spPr>
          <a:xfrm>
            <a:off x="7159653" y="2908394"/>
            <a:ext cx="2288098" cy="1929077"/>
          </a:xfrm>
          <a:prstGeom prst="rect">
            <a:avLst/>
          </a:prstGeom>
          <a:noFill/>
          <a:ln w="0">
            <a:noFill/>
          </a:ln>
        </p:spPr>
        <p:txBody>
          <a:bodyPr lIns="90000" tIns="45000" rIns="90000" bIns="450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800"/>
              </a:lnSpc>
              <a:buNone/>
              <a:tabLst>
                <a:tab pos="0" algn="l"/>
              </a:tabLst>
            </a:pPr>
            <a:r>
              <a:rPr lang="en-US" sz="1400" b="1" strike="noStrike" spc="-1" dirty="0">
                <a:solidFill>
                  <a:srgbClr val="000000"/>
                </a:solidFill>
                <a:latin typeface="Avenir Next LT Pro"/>
              </a:rPr>
              <a:t>Aravind </a:t>
            </a:r>
            <a:r>
              <a:rPr lang="en-US" sz="1400" b="1" strike="noStrike" spc="-1" dirty="0" err="1">
                <a:solidFill>
                  <a:srgbClr val="000000"/>
                </a:solidFill>
                <a:latin typeface="Avenir Next LT Pro"/>
              </a:rPr>
              <a:t>Tearle</a:t>
            </a:r>
            <a:r>
              <a:rPr lang="en-US" sz="1400" b="1" strike="noStrike" spc="-1" dirty="0">
                <a:solidFill>
                  <a:srgbClr val="000000"/>
                </a:solidFill>
                <a:latin typeface="Avenir Next LT Pro"/>
              </a:rPr>
              <a:t> – 2022101016</a:t>
            </a:r>
            <a:endParaRPr lang="en-IN" sz="1400" b="1" strike="noStrike" spc="-1" dirty="0">
              <a:latin typeface="Arial"/>
            </a:endParaRPr>
          </a:p>
          <a:p>
            <a:pPr>
              <a:lnSpc>
                <a:spcPts val="1800"/>
              </a:lnSpc>
              <a:buFont typeface="Arial" panose="020B0604020202020204" pitchFamily="34" charset="0"/>
              <a:buNone/>
              <a:tabLst>
                <a:tab pos="0" algn="l"/>
              </a:tabLst>
            </a:pPr>
            <a:r>
              <a:rPr lang="en-IN" sz="1400" spc="-1" dirty="0">
                <a:latin typeface="Arial"/>
              </a:rPr>
              <a:t>Assigned health sensor and ultrasonic</a:t>
            </a:r>
          </a:p>
          <a:p>
            <a:pPr>
              <a:lnSpc>
                <a:spcPts val="1800"/>
              </a:lnSpc>
              <a:buFont typeface="Arial" panose="020B0604020202020204" pitchFamily="34" charset="0"/>
              <a:buNone/>
              <a:tabLst>
                <a:tab pos="0" algn="l"/>
              </a:tabLst>
            </a:pPr>
            <a:r>
              <a:rPr lang="en-IN" sz="1400" spc="-1" dirty="0">
                <a:latin typeface="Arial"/>
              </a:rPr>
              <a:t>Tabletop design</a:t>
            </a:r>
          </a:p>
          <a:p>
            <a:pPr>
              <a:lnSpc>
                <a:spcPts val="1800"/>
              </a:lnSpc>
              <a:buFont typeface="Arial" panose="020B0604020202020204" pitchFamily="34" charset="0"/>
              <a:buNone/>
              <a:tabLst>
                <a:tab pos="0" algn="l"/>
              </a:tabLst>
            </a:pPr>
            <a:endParaRPr lang="en-IN" sz="1400" spc="-1" dirty="0">
              <a:latin typeface="Arial"/>
            </a:endParaRPr>
          </a:p>
        </p:txBody>
      </p:sp>
      <p:sp>
        <p:nvSpPr>
          <p:cNvPr id="13" name="PlaceHolder 3">
            <a:extLst>
              <a:ext uri="{FF2B5EF4-FFF2-40B4-BE49-F238E27FC236}">
                <a16:creationId xmlns:a16="http://schemas.microsoft.com/office/drawing/2014/main" id="{5329463B-A653-2590-C5A8-DD68D374A654}"/>
              </a:ext>
            </a:extLst>
          </p:cNvPr>
          <p:cNvSpPr txBox="1">
            <a:spLocks/>
          </p:cNvSpPr>
          <p:nvPr/>
        </p:nvSpPr>
        <p:spPr>
          <a:xfrm>
            <a:off x="4468335" y="2848890"/>
            <a:ext cx="2288098" cy="2123755"/>
          </a:xfrm>
          <a:prstGeom prst="rect">
            <a:avLst/>
          </a:prstGeom>
          <a:noFill/>
          <a:ln w="0">
            <a:noFill/>
          </a:ln>
        </p:spPr>
        <p:txBody>
          <a:bodyPr lIns="90000" tIns="45000" rIns="90000" bIns="450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1"/>
              </a:lnSpc>
              <a:spcBef>
                <a:spcPts val="1001"/>
              </a:spcBef>
              <a:buNone/>
              <a:tabLst>
                <a:tab pos="0" algn="l"/>
              </a:tabLst>
            </a:pPr>
            <a:r>
              <a:rPr lang="en-US" sz="1400" b="1" strike="noStrike" spc="-1" dirty="0" err="1">
                <a:solidFill>
                  <a:srgbClr val="000000"/>
                </a:solidFill>
                <a:latin typeface="Avenir Next LT Pro"/>
              </a:rPr>
              <a:t>Divyaraj</a:t>
            </a:r>
            <a:r>
              <a:rPr lang="en-US" sz="1400" b="1" strike="noStrike" spc="-1" dirty="0">
                <a:solidFill>
                  <a:srgbClr val="000000"/>
                </a:solidFill>
                <a:latin typeface="Avenir Next LT Pro"/>
              </a:rPr>
              <a:t> </a:t>
            </a:r>
            <a:r>
              <a:rPr lang="en-US" sz="1400" b="1" strike="noStrike" spc="-1" dirty="0" err="1">
                <a:solidFill>
                  <a:srgbClr val="000000"/>
                </a:solidFill>
                <a:latin typeface="Avenir Next LT Pro"/>
              </a:rPr>
              <a:t>Mahida</a:t>
            </a:r>
            <a:r>
              <a:rPr lang="en-US" sz="1400" b="1" strike="noStrike" spc="-1" dirty="0">
                <a:solidFill>
                  <a:srgbClr val="000000"/>
                </a:solidFill>
                <a:latin typeface="Avenir Next LT Pro"/>
              </a:rPr>
              <a:t> – 2022101085</a:t>
            </a:r>
            <a:endParaRPr lang="en-IN" sz="1400" b="1" strike="noStrike" spc="-1" dirty="0">
              <a:latin typeface="Arial"/>
            </a:endParaRPr>
          </a:p>
          <a:p>
            <a:pPr>
              <a:lnSpc>
                <a:spcPts val="1800"/>
              </a:lnSpc>
              <a:buFont typeface="Arial" panose="020B0604020202020204" pitchFamily="34" charset="0"/>
              <a:buNone/>
              <a:tabLst>
                <a:tab pos="0" algn="l"/>
              </a:tabLst>
            </a:pPr>
            <a:r>
              <a:rPr lang="en-IN" sz="1400" spc="-1" dirty="0">
                <a:latin typeface="Arial"/>
              </a:rPr>
              <a:t>Data transfer: door, light, temperature</a:t>
            </a:r>
          </a:p>
          <a:p>
            <a:pPr>
              <a:lnSpc>
                <a:spcPts val="1800"/>
              </a:lnSpc>
              <a:buFont typeface="Arial" panose="020B0604020202020204" pitchFamily="34" charset="0"/>
              <a:buNone/>
              <a:tabLst>
                <a:tab pos="0" algn="l"/>
              </a:tabLst>
            </a:pPr>
            <a:r>
              <a:rPr lang="en-IN" sz="1400" spc="-1" dirty="0">
                <a:latin typeface="Arial"/>
              </a:rPr>
              <a:t>Smoke and temperature sensors</a:t>
            </a:r>
          </a:p>
        </p:txBody>
      </p:sp>
    </p:spTree>
    <p:extLst>
      <p:ext uri="{BB962C8B-B14F-4D97-AF65-F5344CB8AC3E}">
        <p14:creationId xmlns:p14="http://schemas.microsoft.com/office/powerpoint/2010/main" val="20785525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ceHolder 1">
            <a:extLst>
              <a:ext uri="{FF2B5EF4-FFF2-40B4-BE49-F238E27FC236}">
                <a16:creationId xmlns:a16="http://schemas.microsoft.com/office/drawing/2014/main" id="{9732F0AB-7698-D7AB-E002-81D403C9CE7B}"/>
              </a:ext>
            </a:extLst>
          </p:cNvPr>
          <p:cNvSpPr txBox="1">
            <a:spLocks/>
          </p:cNvSpPr>
          <p:nvPr/>
        </p:nvSpPr>
        <p:spPr>
          <a:xfrm>
            <a:off x="4496160" y="226610"/>
            <a:ext cx="6800040" cy="1280822"/>
          </a:xfrm>
          <a:prstGeom prst="rect">
            <a:avLst/>
          </a:prstGeom>
          <a:noFill/>
          <a:ln w="0">
            <a:noFill/>
          </a:ln>
        </p:spPr>
        <p:txBody>
          <a:bodyPr lIns="90000" tIns="45000" rIns="90000" bIns="4500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cap="all" spc="-1" dirty="0">
                <a:solidFill>
                  <a:srgbClr val="224E7F"/>
                </a:solidFill>
                <a:latin typeface="Avenir Next LT Pro"/>
              </a:rPr>
              <a:t>Individual contributions</a:t>
            </a:r>
            <a:endParaRPr lang="en-IN" spc="-1" dirty="0">
              <a:latin typeface="Arial"/>
            </a:endParaRPr>
          </a:p>
        </p:txBody>
      </p:sp>
      <p:sp>
        <p:nvSpPr>
          <p:cNvPr id="8" name="PlaceHolder 3">
            <a:extLst>
              <a:ext uri="{FF2B5EF4-FFF2-40B4-BE49-F238E27FC236}">
                <a16:creationId xmlns:a16="http://schemas.microsoft.com/office/drawing/2014/main" id="{2B45CABD-E1CC-C541-3BEC-26986013E92E}"/>
              </a:ext>
            </a:extLst>
          </p:cNvPr>
          <p:cNvSpPr txBox="1">
            <a:spLocks/>
          </p:cNvSpPr>
          <p:nvPr/>
        </p:nvSpPr>
        <p:spPr>
          <a:xfrm>
            <a:off x="9594088" y="3097823"/>
            <a:ext cx="2288098" cy="2016917"/>
          </a:xfrm>
          <a:prstGeom prst="rect">
            <a:avLst/>
          </a:prstGeom>
          <a:noFill/>
          <a:ln w="0">
            <a:noFill/>
          </a:ln>
        </p:spPr>
        <p:txBody>
          <a:bodyPr lIns="90000" tIns="45000" rIns="90000" bIns="450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1"/>
              </a:lnSpc>
              <a:spcBef>
                <a:spcPts val="1001"/>
              </a:spcBef>
              <a:buNone/>
              <a:tabLst>
                <a:tab pos="0" algn="l"/>
              </a:tabLst>
            </a:pPr>
            <a:r>
              <a:rPr lang="en-US" sz="1400" b="1" strike="noStrike" spc="-1" dirty="0">
                <a:solidFill>
                  <a:srgbClr val="000000"/>
                </a:solidFill>
                <a:latin typeface="Avenir Next LT Pro"/>
              </a:rPr>
              <a:t>Aisha Yamina Harris – 2022101012</a:t>
            </a:r>
            <a:endParaRPr lang="en-IN" sz="1400" b="1" strike="noStrike" spc="-1" dirty="0">
              <a:latin typeface="Arial"/>
            </a:endParaRPr>
          </a:p>
          <a:p>
            <a:pPr>
              <a:lnSpc>
                <a:spcPts val="1800"/>
              </a:lnSpc>
              <a:buFont typeface="Arial" panose="020B0604020202020204" pitchFamily="34" charset="0"/>
              <a:buNone/>
              <a:tabLst>
                <a:tab pos="0" algn="l"/>
              </a:tabLst>
            </a:pPr>
            <a:r>
              <a:rPr lang="en-IN" sz="1400" spc="-1" dirty="0">
                <a:latin typeface="Arial"/>
              </a:rPr>
              <a:t>Assigned pressure sensor</a:t>
            </a:r>
          </a:p>
          <a:p>
            <a:pPr>
              <a:lnSpc>
                <a:spcPts val="1800"/>
              </a:lnSpc>
              <a:buFont typeface="Arial" panose="020B0604020202020204" pitchFamily="34" charset="0"/>
              <a:buNone/>
              <a:tabLst>
                <a:tab pos="0" algn="l"/>
              </a:tabLst>
            </a:pPr>
            <a:r>
              <a:rPr lang="en-IN" sz="1400" spc="-1" dirty="0">
                <a:latin typeface="Arial"/>
              </a:rPr>
              <a:t>Page styling</a:t>
            </a:r>
          </a:p>
          <a:p>
            <a:pPr>
              <a:lnSpc>
                <a:spcPts val="1800"/>
              </a:lnSpc>
              <a:buFont typeface="Arial" panose="020B0604020202020204" pitchFamily="34" charset="0"/>
              <a:buNone/>
              <a:tabLst>
                <a:tab pos="0" algn="l"/>
              </a:tabLst>
            </a:pPr>
            <a:r>
              <a:rPr lang="en-IN" sz="1400" spc="-1" dirty="0">
                <a:latin typeface="Arial"/>
              </a:rPr>
              <a:t>Tabletop design and construction </a:t>
            </a:r>
          </a:p>
          <a:p>
            <a:pPr>
              <a:lnSpc>
                <a:spcPts val="1800"/>
              </a:lnSpc>
              <a:buFont typeface="Arial" panose="020B0604020202020204" pitchFamily="34" charset="0"/>
              <a:buNone/>
              <a:tabLst>
                <a:tab pos="0" algn="l"/>
              </a:tabLst>
            </a:pPr>
            <a:endParaRPr lang="en-IN" sz="1400" spc="-1" dirty="0">
              <a:latin typeface="Arial"/>
            </a:endParaRPr>
          </a:p>
          <a:p>
            <a:pPr>
              <a:lnSpc>
                <a:spcPts val="1800"/>
              </a:lnSpc>
              <a:buFont typeface="Arial" panose="020B0604020202020204" pitchFamily="34" charset="0"/>
              <a:buNone/>
              <a:tabLst>
                <a:tab pos="0" algn="l"/>
              </a:tabLst>
            </a:pPr>
            <a:endParaRPr lang="en-IN" sz="1400" spc="-1" dirty="0">
              <a:latin typeface="Arial"/>
            </a:endParaRPr>
          </a:p>
        </p:txBody>
      </p:sp>
      <p:sp>
        <p:nvSpPr>
          <p:cNvPr id="10" name="PlaceHolder 3">
            <a:extLst>
              <a:ext uri="{FF2B5EF4-FFF2-40B4-BE49-F238E27FC236}">
                <a16:creationId xmlns:a16="http://schemas.microsoft.com/office/drawing/2014/main" id="{7B121A5D-086D-781C-47FD-0DB4511DCD73}"/>
              </a:ext>
            </a:extLst>
          </p:cNvPr>
          <p:cNvSpPr txBox="1">
            <a:spLocks/>
          </p:cNvSpPr>
          <p:nvPr/>
        </p:nvSpPr>
        <p:spPr>
          <a:xfrm>
            <a:off x="7123897" y="4743523"/>
            <a:ext cx="2288098" cy="1744932"/>
          </a:xfrm>
          <a:prstGeom prst="rect">
            <a:avLst/>
          </a:prstGeom>
          <a:noFill/>
          <a:ln w="0">
            <a:noFill/>
          </a:ln>
        </p:spPr>
        <p:txBody>
          <a:bodyPr lIns="90000" tIns="45000" rIns="90000" bIns="450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800"/>
              </a:lnSpc>
              <a:buNone/>
              <a:tabLst>
                <a:tab pos="0" algn="l"/>
              </a:tabLst>
            </a:pPr>
            <a:r>
              <a:rPr lang="en-US" sz="1400" b="1" strike="noStrike" spc="-1" dirty="0">
                <a:solidFill>
                  <a:srgbClr val="000000"/>
                </a:solidFill>
                <a:latin typeface="Avenir Next LT Pro"/>
              </a:rPr>
              <a:t>Chetan </a:t>
            </a:r>
            <a:r>
              <a:rPr lang="en-US" sz="1400" b="1" strike="noStrike" spc="-1" dirty="0" err="1">
                <a:solidFill>
                  <a:srgbClr val="000000"/>
                </a:solidFill>
                <a:latin typeface="Avenir Next LT Pro"/>
              </a:rPr>
              <a:t>Mahipal</a:t>
            </a:r>
            <a:r>
              <a:rPr lang="en-US" sz="1400" b="1" strike="noStrike" spc="-1" dirty="0">
                <a:solidFill>
                  <a:srgbClr val="000000"/>
                </a:solidFill>
                <a:latin typeface="Avenir Next LT Pro"/>
              </a:rPr>
              <a:t> - 2022101096 </a:t>
            </a:r>
          </a:p>
          <a:p>
            <a:pPr>
              <a:lnSpc>
                <a:spcPts val="1800"/>
              </a:lnSpc>
              <a:buNone/>
              <a:tabLst>
                <a:tab pos="0" algn="l"/>
              </a:tabLst>
            </a:pPr>
            <a:r>
              <a:rPr lang="en-IN" sz="1400" spc="-1" dirty="0">
                <a:latin typeface="Arial"/>
              </a:rPr>
              <a:t>Assigned gyroscope</a:t>
            </a:r>
          </a:p>
          <a:p>
            <a:pPr>
              <a:lnSpc>
                <a:spcPts val="1800"/>
              </a:lnSpc>
              <a:buNone/>
              <a:tabLst>
                <a:tab pos="0" algn="l"/>
              </a:tabLst>
            </a:pPr>
            <a:r>
              <a:rPr lang="en-IN" sz="1400" spc="-1" dirty="0">
                <a:latin typeface="Arial"/>
              </a:rPr>
              <a:t>JavaScript</a:t>
            </a:r>
          </a:p>
          <a:p>
            <a:pPr>
              <a:lnSpc>
                <a:spcPts val="1800"/>
              </a:lnSpc>
              <a:buNone/>
              <a:tabLst>
                <a:tab pos="0" algn="l"/>
              </a:tabLst>
            </a:pPr>
            <a:r>
              <a:rPr lang="en-IN" sz="1400" spc="-1" dirty="0">
                <a:latin typeface="Arial"/>
              </a:rPr>
              <a:t>Health sensor</a:t>
            </a:r>
          </a:p>
        </p:txBody>
      </p:sp>
      <p:sp>
        <p:nvSpPr>
          <p:cNvPr id="5" name="PlaceHolder 1">
            <a:extLst>
              <a:ext uri="{FF2B5EF4-FFF2-40B4-BE49-F238E27FC236}">
                <a16:creationId xmlns:a16="http://schemas.microsoft.com/office/drawing/2014/main" id="{3BF58AA8-7200-3CA5-DBA9-AA5CE3DD032F}"/>
              </a:ext>
            </a:extLst>
          </p:cNvPr>
          <p:cNvSpPr txBox="1">
            <a:spLocks/>
          </p:cNvSpPr>
          <p:nvPr/>
        </p:nvSpPr>
        <p:spPr>
          <a:xfrm>
            <a:off x="4496160" y="1817002"/>
            <a:ext cx="3580057" cy="1280822"/>
          </a:xfrm>
          <a:prstGeom prst="rect">
            <a:avLst/>
          </a:prstGeom>
          <a:noFill/>
          <a:ln w="0">
            <a:noFill/>
          </a:ln>
        </p:spPr>
        <p:txBody>
          <a:bodyPr lIns="90000" tIns="45000" rIns="90000" bIns="4500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cap="all" spc="-1" dirty="0">
                <a:solidFill>
                  <a:srgbClr val="AA2070"/>
                </a:solidFill>
                <a:latin typeface="Avenir Next LT Pro"/>
              </a:rPr>
              <a:t>User interface</a:t>
            </a:r>
            <a:endParaRPr lang="en-IN" spc="-1" dirty="0">
              <a:solidFill>
                <a:srgbClr val="AA2070"/>
              </a:solidFill>
              <a:latin typeface="Arial"/>
            </a:endParaRPr>
          </a:p>
        </p:txBody>
      </p:sp>
      <p:sp>
        <p:nvSpPr>
          <p:cNvPr id="6" name="PlaceHolder 3">
            <a:extLst>
              <a:ext uri="{FF2B5EF4-FFF2-40B4-BE49-F238E27FC236}">
                <a16:creationId xmlns:a16="http://schemas.microsoft.com/office/drawing/2014/main" id="{F869A15C-D5A6-E257-8725-6E75C93FCEC1}"/>
              </a:ext>
            </a:extLst>
          </p:cNvPr>
          <p:cNvSpPr txBox="1">
            <a:spLocks/>
          </p:cNvSpPr>
          <p:nvPr/>
        </p:nvSpPr>
        <p:spPr>
          <a:xfrm>
            <a:off x="4700901" y="3264699"/>
            <a:ext cx="2288098" cy="1744932"/>
          </a:xfrm>
          <a:prstGeom prst="rect">
            <a:avLst/>
          </a:prstGeom>
          <a:noFill/>
          <a:ln w="0">
            <a:noFill/>
          </a:ln>
        </p:spPr>
        <p:txBody>
          <a:bodyPr lIns="90000" tIns="45000" rIns="90000" bIns="450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1"/>
              </a:lnSpc>
              <a:spcBef>
                <a:spcPts val="1001"/>
              </a:spcBef>
              <a:buNone/>
              <a:tabLst>
                <a:tab pos="0" algn="l"/>
              </a:tabLst>
            </a:pPr>
            <a:r>
              <a:rPr lang="en-US" sz="1400" b="1" strike="noStrike" spc="-1" dirty="0">
                <a:solidFill>
                  <a:srgbClr val="000000"/>
                </a:solidFill>
                <a:latin typeface="Avenir Next LT Pro"/>
              </a:rPr>
              <a:t>Divyansh Pandey – 2022101111</a:t>
            </a:r>
            <a:endParaRPr lang="en-IN" sz="1400" b="1" strike="noStrike" spc="-1" dirty="0">
              <a:latin typeface="Arial"/>
            </a:endParaRPr>
          </a:p>
          <a:p>
            <a:pPr>
              <a:lnSpc>
                <a:spcPts val="1800"/>
              </a:lnSpc>
              <a:buFont typeface="Arial" panose="020B0604020202020204" pitchFamily="34" charset="0"/>
              <a:buNone/>
              <a:tabLst>
                <a:tab pos="0" algn="l"/>
              </a:tabLst>
            </a:pPr>
            <a:r>
              <a:rPr lang="en-IN" sz="1400" spc="-1" dirty="0">
                <a:latin typeface="Arial"/>
              </a:rPr>
              <a:t>Assigned voice recognition</a:t>
            </a:r>
          </a:p>
          <a:p>
            <a:pPr>
              <a:lnSpc>
                <a:spcPts val="1800"/>
              </a:lnSpc>
              <a:buFont typeface="Arial" panose="020B0604020202020204" pitchFamily="34" charset="0"/>
              <a:buNone/>
              <a:tabLst>
                <a:tab pos="0" algn="l"/>
              </a:tabLst>
            </a:pPr>
            <a:r>
              <a:rPr lang="en-IN" sz="1400" spc="-1" dirty="0">
                <a:latin typeface="Arial"/>
              </a:rPr>
              <a:t>JavaScript</a:t>
            </a:r>
          </a:p>
        </p:txBody>
      </p:sp>
    </p:spTree>
    <p:extLst>
      <p:ext uri="{BB962C8B-B14F-4D97-AF65-F5344CB8AC3E}">
        <p14:creationId xmlns:p14="http://schemas.microsoft.com/office/powerpoint/2010/main" val="4053480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1" name="PlaceHolder 1"/>
          <p:cNvSpPr>
            <a:spLocks noGrp="1"/>
          </p:cNvSpPr>
          <p:nvPr>
            <p:ph type="title"/>
          </p:nvPr>
        </p:nvSpPr>
        <p:spPr>
          <a:xfrm>
            <a:off x="4933800" y="898560"/>
            <a:ext cx="6342840" cy="1325160"/>
          </a:xfrm>
          <a:prstGeom prst="rect">
            <a:avLst/>
          </a:prstGeom>
          <a:noFill/>
          <a:ln w="0">
            <a:noFill/>
          </a:ln>
        </p:spPr>
        <p:txBody>
          <a:bodyPr lIns="90000" tIns="45000" rIns="90000" bIns="45000" anchor="t">
            <a:normAutofit/>
          </a:bodyPr>
          <a:lstStyle/>
          <a:p>
            <a:pPr>
              <a:lnSpc>
                <a:spcPct val="90000"/>
              </a:lnSpc>
              <a:buNone/>
            </a:pPr>
            <a:r>
              <a:rPr lang="en-ZA" sz="4400" b="1" strike="noStrike" cap="all" spc="-1">
                <a:solidFill>
                  <a:srgbClr val="224E7F"/>
                </a:solidFill>
                <a:latin typeface="Avenir Next LT Pro"/>
              </a:rPr>
              <a:t>PURPOSE</a:t>
            </a:r>
            <a:endParaRPr lang="en-IN" sz="4400" b="0" strike="noStrike" spc="-1">
              <a:latin typeface="Arial"/>
            </a:endParaRPr>
          </a:p>
        </p:txBody>
      </p:sp>
      <p:sp>
        <p:nvSpPr>
          <p:cNvPr id="1022" name="PlaceHolder 2"/>
          <p:cNvSpPr>
            <a:spLocks noGrp="1"/>
          </p:cNvSpPr>
          <p:nvPr>
            <p:ph/>
          </p:nvPr>
        </p:nvSpPr>
        <p:spPr>
          <a:xfrm>
            <a:off x="4933800" y="2310840"/>
            <a:ext cx="6400080" cy="3656880"/>
          </a:xfrm>
          <a:prstGeom prst="rect">
            <a:avLst/>
          </a:prstGeom>
          <a:noFill/>
          <a:ln w="0">
            <a:noFill/>
          </a:ln>
        </p:spPr>
        <p:txBody>
          <a:bodyPr lIns="90000" tIns="45000" rIns="90000" bIns="45000" anchor="t">
            <a:normAutofit/>
          </a:bodyPr>
          <a:lstStyle/>
          <a:p>
            <a:pPr>
              <a:lnSpc>
                <a:spcPts val="2801"/>
              </a:lnSpc>
              <a:buNone/>
              <a:tabLst>
                <a:tab pos="0" algn="l"/>
              </a:tabLst>
            </a:pPr>
            <a:r>
              <a:rPr lang="en-US" sz="1800" b="0" strike="noStrike" spc="-1">
                <a:solidFill>
                  <a:srgbClr val="000000"/>
                </a:solidFill>
                <a:latin typeface="Avenir Next LT Pro"/>
              </a:rPr>
              <a:t>In the age of technology and the increasing use of IoT to interact with the world automatically, building a smart home is one of the best ways to improve your lifestyle, and transform it to one of ease, safety and wellbeing.</a:t>
            </a:r>
            <a:endParaRPr lang="en-IN" sz="1800" b="0" strike="noStrike" spc="-1">
              <a:latin typeface="Arial"/>
            </a:endParaRPr>
          </a:p>
          <a:p>
            <a:pPr>
              <a:lnSpc>
                <a:spcPts val="2801"/>
              </a:lnSpc>
              <a:buNone/>
              <a:tabLst>
                <a:tab pos="0" algn="l"/>
              </a:tabLst>
            </a:pPr>
            <a:endParaRPr lang="en-IN" sz="1800" b="0" strike="noStrike" spc="-1">
              <a:latin typeface="Arial"/>
            </a:endParaRPr>
          </a:p>
          <a:p>
            <a:pPr>
              <a:lnSpc>
                <a:spcPts val="2801"/>
              </a:lnSpc>
              <a:buNone/>
              <a:tabLst>
                <a:tab pos="0" algn="l"/>
              </a:tabLst>
            </a:pPr>
            <a:r>
              <a:rPr lang="en-US" sz="1800" b="0" strike="noStrike" spc="-1">
                <a:solidFill>
                  <a:srgbClr val="000000"/>
                </a:solidFill>
                <a:latin typeface="Avenir Next LT Pro"/>
              </a:rPr>
              <a:t>In our specialized home for the elderly, we maximizes focus on safety and health, allowing senior citizens to live a comfortable life, while ensuring their safety and comfort.</a:t>
            </a:r>
            <a:endParaRPr lang="en-IN" sz="1800" b="0" strike="noStrike" spc="-1">
              <a:latin typeface="Arial"/>
            </a:endParaRPr>
          </a:p>
        </p:txBody>
      </p:sp>
      <p:sp>
        <p:nvSpPr>
          <p:cNvPr id="1023" name="PlaceHolder 3"/>
          <p:cNvSpPr>
            <a:spLocks noGrp="1"/>
          </p:cNvSpPr>
          <p:nvPr>
            <p:ph type="dt" idx="40"/>
          </p:nvPr>
        </p:nvSpPr>
        <p:spPr>
          <a:xfrm>
            <a:off x="493776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A8A8A8"/>
                </a:solidFill>
                <a:latin typeface="Avenir Next LT Pro"/>
              </a:defRPr>
            </a:lvl1pPr>
          </a:lstStyle>
          <a:p>
            <a:pPr>
              <a:lnSpc>
                <a:spcPct val="100000"/>
              </a:lnSpc>
              <a:buNone/>
            </a:pPr>
            <a:r>
              <a:rPr lang="en-US" sz="1000" b="0" strike="noStrike" spc="-1">
                <a:solidFill>
                  <a:srgbClr val="A8A8A8"/>
                </a:solidFill>
                <a:latin typeface="Avenir Next LT Pro"/>
              </a:rPr>
              <a:t>2023</a:t>
            </a:r>
            <a:endParaRPr lang="en-IN" sz="1000" b="0" strike="noStrike" spc="-1">
              <a:latin typeface="Times New Roman"/>
            </a:endParaRPr>
          </a:p>
        </p:txBody>
      </p:sp>
      <p:sp>
        <p:nvSpPr>
          <p:cNvPr id="1024" name="PlaceHolder 4"/>
          <p:cNvSpPr>
            <a:spLocks noGrp="1"/>
          </p:cNvSpPr>
          <p:nvPr>
            <p:ph type="ftr" idx="41"/>
          </p:nvPr>
        </p:nvSpPr>
        <p:spPr>
          <a:xfrm>
            <a:off x="743616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IoT Project</a:t>
            </a:r>
            <a:endParaRPr lang="en-IN" sz="1000" b="0" strike="noStrike" spc="-1">
              <a:latin typeface="Times New Roman"/>
            </a:endParaRPr>
          </a:p>
        </p:txBody>
      </p:sp>
      <p:sp>
        <p:nvSpPr>
          <p:cNvPr id="1025" name="PlaceHolder 5"/>
          <p:cNvSpPr>
            <a:spLocks noGrp="1"/>
          </p:cNvSpPr>
          <p:nvPr>
            <p:ph type="sldNum" idx="42"/>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768A29E4-E6BD-4CDC-9B89-26DDB413E44E}" type="slidenum">
              <a:rPr lang="en-US" sz="1000" b="0" strike="noStrike" spc="-1">
                <a:solidFill>
                  <a:srgbClr val="A8A8A8"/>
                </a:solidFill>
                <a:latin typeface="Avenir Next LT Pro"/>
              </a:rPr>
              <a:t>2</a:t>
            </a:fld>
            <a:endParaRPr lang="en-IN" sz="1000" b="0" strike="noStrike" spc="-1">
              <a:latin typeface="Times New Roman"/>
            </a:endParaRPr>
          </a:p>
        </p:txBody>
      </p:sp>
      <p:pic>
        <p:nvPicPr>
          <p:cNvPr id="1026" name="Picture 2"/>
          <p:cNvPicPr/>
          <p:nvPr/>
        </p:nvPicPr>
        <p:blipFill>
          <a:blip r:embed="rId2"/>
          <a:stretch/>
        </p:blipFill>
        <p:spPr>
          <a:xfrm rot="2694000">
            <a:off x="1976760" y="428400"/>
            <a:ext cx="1581120" cy="1908720"/>
          </a:xfrm>
          <a:prstGeom prst="rect">
            <a:avLst/>
          </a:prstGeom>
          <a:ln w="0">
            <a:noFill/>
          </a:ln>
        </p:spPr>
      </p:pic>
      <p:pic>
        <p:nvPicPr>
          <p:cNvPr id="1027" name="Picture 12"/>
          <p:cNvPicPr/>
          <p:nvPr/>
        </p:nvPicPr>
        <p:blipFill>
          <a:blip r:embed="rId3"/>
          <a:stretch/>
        </p:blipFill>
        <p:spPr>
          <a:xfrm rot="2928000">
            <a:off x="910440" y="727560"/>
            <a:ext cx="788400" cy="678240"/>
          </a:xfrm>
          <a:prstGeom prst="rect">
            <a:avLst/>
          </a:prstGeom>
          <a:ln w="0">
            <a:noFill/>
          </a:ln>
        </p:spPr>
      </p:pic>
      <p:pic>
        <p:nvPicPr>
          <p:cNvPr id="1028" name="Picture 14"/>
          <p:cNvPicPr/>
          <p:nvPr/>
        </p:nvPicPr>
        <p:blipFill>
          <a:blip r:embed="rId4"/>
          <a:stretch/>
        </p:blipFill>
        <p:spPr>
          <a:xfrm rot="2789400">
            <a:off x="627480" y="-186480"/>
            <a:ext cx="1192320" cy="1175760"/>
          </a:xfrm>
          <a:prstGeom prst="rect">
            <a:avLst/>
          </a:prstGeom>
          <a:ln w="0">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ceHolder 1">
            <a:extLst>
              <a:ext uri="{FF2B5EF4-FFF2-40B4-BE49-F238E27FC236}">
                <a16:creationId xmlns:a16="http://schemas.microsoft.com/office/drawing/2014/main" id="{9732F0AB-7698-D7AB-E002-81D403C9CE7B}"/>
              </a:ext>
            </a:extLst>
          </p:cNvPr>
          <p:cNvSpPr txBox="1">
            <a:spLocks/>
          </p:cNvSpPr>
          <p:nvPr/>
        </p:nvSpPr>
        <p:spPr>
          <a:xfrm>
            <a:off x="4496160" y="226610"/>
            <a:ext cx="6800040" cy="1280822"/>
          </a:xfrm>
          <a:prstGeom prst="rect">
            <a:avLst/>
          </a:prstGeom>
          <a:noFill/>
          <a:ln w="0">
            <a:noFill/>
          </a:ln>
        </p:spPr>
        <p:txBody>
          <a:bodyPr lIns="90000" tIns="45000" rIns="90000" bIns="4500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cap="all" spc="-1" dirty="0">
                <a:solidFill>
                  <a:srgbClr val="224E7F"/>
                </a:solidFill>
                <a:latin typeface="Avenir Next LT Pro"/>
              </a:rPr>
              <a:t>Individual contributions</a:t>
            </a:r>
            <a:endParaRPr lang="en-IN" spc="-1" dirty="0">
              <a:latin typeface="Arial"/>
            </a:endParaRPr>
          </a:p>
        </p:txBody>
      </p:sp>
      <p:sp>
        <p:nvSpPr>
          <p:cNvPr id="6" name="PlaceHolder 3">
            <a:extLst>
              <a:ext uri="{FF2B5EF4-FFF2-40B4-BE49-F238E27FC236}">
                <a16:creationId xmlns:a16="http://schemas.microsoft.com/office/drawing/2014/main" id="{ABFA591A-9972-115B-2F56-FEFAE9F8B696}"/>
              </a:ext>
            </a:extLst>
          </p:cNvPr>
          <p:cNvSpPr txBox="1">
            <a:spLocks/>
          </p:cNvSpPr>
          <p:nvPr/>
        </p:nvSpPr>
        <p:spPr>
          <a:xfrm>
            <a:off x="4630796" y="4564428"/>
            <a:ext cx="2288098" cy="1744932"/>
          </a:xfrm>
          <a:prstGeom prst="rect">
            <a:avLst/>
          </a:prstGeom>
          <a:noFill/>
          <a:ln w="0">
            <a:noFill/>
          </a:ln>
        </p:spPr>
        <p:txBody>
          <a:bodyPr lIns="90000" tIns="45000" rIns="90000" bIns="450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1"/>
              </a:lnSpc>
              <a:spcBef>
                <a:spcPts val="1001"/>
              </a:spcBef>
              <a:buNone/>
              <a:tabLst>
                <a:tab pos="0" algn="l"/>
              </a:tabLst>
            </a:pPr>
            <a:r>
              <a:rPr lang="en-US" sz="1400" b="1" strike="noStrike" spc="-1" dirty="0">
                <a:solidFill>
                  <a:srgbClr val="000000"/>
                </a:solidFill>
                <a:latin typeface="Avenir Next LT Pro"/>
              </a:rPr>
              <a:t>Ashwin Kumar – 2022101091</a:t>
            </a:r>
            <a:endParaRPr lang="en-IN" sz="1400" b="1" strike="noStrike" spc="-1" dirty="0">
              <a:latin typeface="Arial"/>
            </a:endParaRPr>
          </a:p>
          <a:p>
            <a:pPr>
              <a:lnSpc>
                <a:spcPts val="1800"/>
              </a:lnSpc>
              <a:buFont typeface="Arial" panose="020B0604020202020204" pitchFamily="34" charset="0"/>
              <a:buNone/>
              <a:tabLst>
                <a:tab pos="0" algn="l"/>
              </a:tabLst>
            </a:pPr>
            <a:r>
              <a:rPr lang="en-IN" sz="1400" spc="-1" dirty="0">
                <a:latin typeface="Arial"/>
              </a:rPr>
              <a:t>Assigned LPG sensor</a:t>
            </a:r>
          </a:p>
          <a:p>
            <a:pPr>
              <a:lnSpc>
                <a:spcPts val="1800"/>
              </a:lnSpc>
              <a:buFont typeface="Arial" panose="020B0604020202020204" pitchFamily="34" charset="0"/>
              <a:buNone/>
              <a:tabLst>
                <a:tab pos="0" algn="l"/>
              </a:tabLst>
            </a:pPr>
            <a:r>
              <a:rPr lang="en-IN" sz="1400" spc="-1" dirty="0">
                <a:latin typeface="Arial"/>
              </a:rPr>
              <a:t>Tabletop electronics</a:t>
            </a:r>
          </a:p>
          <a:p>
            <a:pPr>
              <a:lnSpc>
                <a:spcPts val="1800"/>
              </a:lnSpc>
              <a:buFont typeface="Arial" panose="020B0604020202020204" pitchFamily="34" charset="0"/>
              <a:buNone/>
              <a:tabLst>
                <a:tab pos="0" algn="l"/>
              </a:tabLst>
            </a:pPr>
            <a:r>
              <a:rPr lang="en-IN" sz="1400" spc="-1" dirty="0">
                <a:latin typeface="Arial"/>
              </a:rPr>
              <a:t>Tabletop construction</a:t>
            </a:r>
          </a:p>
        </p:txBody>
      </p:sp>
      <p:sp>
        <p:nvSpPr>
          <p:cNvPr id="8" name="PlaceHolder 3">
            <a:extLst>
              <a:ext uri="{FF2B5EF4-FFF2-40B4-BE49-F238E27FC236}">
                <a16:creationId xmlns:a16="http://schemas.microsoft.com/office/drawing/2014/main" id="{2B45CABD-E1CC-C541-3BEC-26986013E92E}"/>
              </a:ext>
            </a:extLst>
          </p:cNvPr>
          <p:cNvSpPr txBox="1">
            <a:spLocks/>
          </p:cNvSpPr>
          <p:nvPr/>
        </p:nvSpPr>
        <p:spPr>
          <a:xfrm>
            <a:off x="6841088" y="2819496"/>
            <a:ext cx="2288098" cy="1744932"/>
          </a:xfrm>
          <a:prstGeom prst="rect">
            <a:avLst/>
          </a:prstGeom>
          <a:noFill/>
          <a:ln w="0">
            <a:noFill/>
          </a:ln>
        </p:spPr>
        <p:txBody>
          <a:bodyPr lIns="90000" tIns="45000" rIns="90000" bIns="450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2401"/>
              </a:lnSpc>
              <a:spcBef>
                <a:spcPts val="1001"/>
              </a:spcBef>
              <a:buNone/>
              <a:tabLst>
                <a:tab pos="0" algn="l"/>
              </a:tabLst>
            </a:pPr>
            <a:r>
              <a:rPr lang="en-US" sz="1400" b="1" strike="noStrike" spc="-1" dirty="0" err="1">
                <a:solidFill>
                  <a:srgbClr val="000000"/>
                </a:solidFill>
                <a:latin typeface="Avenir Next LT Pro"/>
              </a:rPr>
              <a:t>Kuvam</a:t>
            </a:r>
            <a:r>
              <a:rPr lang="en-US" sz="1400" b="1" strike="noStrike" spc="-1" dirty="0">
                <a:solidFill>
                  <a:srgbClr val="000000"/>
                </a:solidFill>
                <a:latin typeface="Avenir Next LT Pro"/>
              </a:rPr>
              <a:t> </a:t>
            </a:r>
            <a:r>
              <a:rPr lang="en-US" sz="1400" b="1" strike="noStrike" spc="-1" dirty="0" err="1">
                <a:solidFill>
                  <a:srgbClr val="000000"/>
                </a:solidFill>
                <a:latin typeface="Avenir Next LT Pro"/>
              </a:rPr>
              <a:t>Pahuja</a:t>
            </a:r>
            <a:r>
              <a:rPr lang="en-US" sz="1400" b="1" strike="noStrike" spc="-1" dirty="0">
                <a:solidFill>
                  <a:srgbClr val="000000"/>
                </a:solidFill>
                <a:latin typeface="Avenir Next LT Pro"/>
              </a:rPr>
              <a:t> – 2022101030</a:t>
            </a:r>
            <a:endParaRPr lang="en-IN" sz="1400" b="1" strike="noStrike" spc="-1" dirty="0">
              <a:latin typeface="Arial"/>
            </a:endParaRPr>
          </a:p>
          <a:p>
            <a:pPr>
              <a:lnSpc>
                <a:spcPts val="1800"/>
              </a:lnSpc>
              <a:buFont typeface="Arial" panose="020B0604020202020204" pitchFamily="34" charset="0"/>
              <a:buNone/>
              <a:tabLst>
                <a:tab pos="0" algn="l"/>
              </a:tabLst>
            </a:pPr>
            <a:r>
              <a:rPr lang="en-IN" sz="1400" spc="-1" dirty="0">
                <a:latin typeface="Arial"/>
              </a:rPr>
              <a:t>Assigned LPG</a:t>
            </a:r>
          </a:p>
          <a:p>
            <a:pPr>
              <a:lnSpc>
                <a:spcPts val="1800"/>
              </a:lnSpc>
              <a:buFont typeface="Arial" panose="020B0604020202020204" pitchFamily="34" charset="0"/>
              <a:buNone/>
              <a:tabLst>
                <a:tab pos="0" algn="l"/>
              </a:tabLst>
            </a:pPr>
            <a:r>
              <a:rPr lang="en-IN" sz="1400" spc="-1" dirty="0">
                <a:latin typeface="Arial"/>
              </a:rPr>
              <a:t>Tabletop and electronics</a:t>
            </a:r>
          </a:p>
          <a:p>
            <a:pPr>
              <a:lnSpc>
                <a:spcPts val="1800"/>
              </a:lnSpc>
              <a:buFont typeface="Arial" panose="020B0604020202020204" pitchFamily="34" charset="0"/>
              <a:buNone/>
              <a:tabLst>
                <a:tab pos="0" algn="l"/>
              </a:tabLst>
            </a:pPr>
            <a:endParaRPr lang="en-IN" sz="1400" spc="-1" dirty="0">
              <a:latin typeface="Arial"/>
            </a:endParaRPr>
          </a:p>
        </p:txBody>
      </p:sp>
      <p:sp>
        <p:nvSpPr>
          <p:cNvPr id="11" name="PlaceHolder 1">
            <a:extLst>
              <a:ext uri="{FF2B5EF4-FFF2-40B4-BE49-F238E27FC236}">
                <a16:creationId xmlns:a16="http://schemas.microsoft.com/office/drawing/2014/main" id="{0225E061-D45A-C0A7-6F24-3EADA5D5984D}"/>
              </a:ext>
            </a:extLst>
          </p:cNvPr>
          <p:cNvSpPr txBox="1">
            <a:spLocks/>
          </p:cNvSpPr>
          <p:nvPr/>
        </p:nvSpPr>
        <p:spPr>
          <a:xfrm>
            <a:off x="4496160" y="1817002"/>
            <a:ext cx="4199489" cy="1280822"/>
          </a:xfrm>
          <a:prstGeom prst="rect">
            <a:avLst/>
          </a:prstGeom>
          <a:noFill/>
          <a:ln w="0">
            <a:noFill/>
          </a:ln>
        </p:spPr>
        <p:txBody>
          <a:bodyPr lIns="90000" tIns="45000" rIns="90000" bIns="4500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cap="all" spc="-1" dirty="0">
                <a:solidFill>
                  <a:srgbClr val="AA2070"/>
                </a:solidFill>
                <a:latin typeface="Avenir Next LT Pro"/>
              </a:rPr>
              <a:t>hardware</a:t>
            </a:r>
            <a:endParaRPr lang="en-IN" spc="-1" dirty="0">
              <a:solidFill>
                <a:srgbClr val="AA2070"/>
              </a:solidFill>
              <a:latin typeface="Arial"/>
            </a:endParaRPr>
          </a:p>
        </p:txBody>
      </p:sp>
      <p:sp>
        <p:nvSpPr>
          <p:cNvPr id="4" name="PlaceHolder 3">
            <a:extLst>
              <a:ext uri="{FF2B5EF4-FFF2-40B4-BE49-F238E27FC236}">
                <a16:creationId xmlns:a16="http://schemas.microsoft.com/office/drawing/2014/main" id="{2B008464-3F1D-2640-9E89-D0C07060F4D9}"/>
              </a:ext>
            </a:extLst>
          </p:cNvPr>
          <p:cNvSpPr txBox="1">
            <a:spLocks/>
          </p:cNvSpPr>
          <p:nvPr/>
        </p:nvSpPr>
        <p:spPr>
          <a:xfrm>
            <a:off x="9359261" y="4611918"/>
            <a:ext cx="2288098" cy="1744932"/>
          </a:xfrm>
          <a:prstGeom prst="rect">
            <a:avLst/>
          </a:prstGeom>
          <a:noFill/>
          <a:ln w="0">
            <a:noFill/>
          </a:ln>
        </p:spPr>
        <p:txBody>
          <a:bodyPr lIns="90000" tIns="45000" rIns="90000" bIns="4500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800"/>
              </a:lnSpc>
              <a:buNone/>
              <a:tabLst>
                <a:tab pos="0" algn="l"/>
              </a:tabLst>
            </a:pPr>
            <a:r>
              <a:rPr lang="en-US" sz="1400" b="1" strike="noStrike" spc="-1" dirty="0">
                <a:solidFill>
                  <a:srgbClr val="000000"/>
                </a:solidFill>
                <a:latin typeface="Avenir Next LT Pro"/>
              </a:rPr>
              <a:t>Prakhar Singhal - 2022111025</a:t>
            </a:r>
            <a:endParaRPr lang="en-IN" sz="1400" b="1" strike="noStrike" spc="-1" dirty="0">
              <a:latin typeface="Arial"/>
            </a:endParaRPr>
          </a:p>
          <a:p>
            <a:pPr>
              <a:lnSpc>
                <a:spcPts val="1800"/>
              </a:lnSpc>
              <a:buFont typeface="Arial" panose="020B0604020202020204" pitchFamily="34" charset="0"/>
              <a:buNone/>
              <a:tabLst>
                <a:tab pos="0" algn="l"/>
              </a:tabLst>
            </a:pPr>
            <a:r>
              <a:rPr lang="en-IN" sz="1400" spc="-1" dirty="0">
                <a:latin typeface="Arial"/>
              </a:rPr>
              <a:t>Assigned gyroscope and voice recognition</a:t>
            </a:r>
          </a:p>
          <a:p>
            <a:pPr>
              <a:lnSpc>
                <a:spcPts val="1800"/>
              </a:lnSpc>
              <a:buFont typeface="Arial" panose="020B0604020202020204" pitchFamily="34" charset="0"/>
              <a:buNone/>
              <a:tabLst>
                <a:tab pos="0" algn="l"/>
              </a:tabLst>
            </a:pPr>
            <a:r>
              <a:rPr lang="en-IN" sz="1400" spc="-1" dirty="0">
                <a:latin typeface="Arial"/>
              </a:rPr>
              <a:t>Tabletop electronics</a:t>
            </a:r>
          </a:p>
          <a:p>
            <a:pPr>
              <a:lnSpc>
                <a:spcPts val="1800"/>
              </a:lnSpc>
              <a:buFont typeface="Arial" panose="020B0604020202020204" pitchFamily="34" charset="0"/>
              <a:buNone/>
              <a:tabLst>
                <a:tab pos="0" algn="l"/>
              </a:tabLst>
            </a:pPr>
            <a:r>
              <a:rPr lang="en-IN" sz="1400" spc="-1" dirty="0">
                <a:latin typeface="Arial"/>
              </a:rPr>
              <a:t>Tabletop construction</a:t>
            </a:r>
          </a:p>
          <a:p>
            <a:pPr>
              <a:lnSpc>
                <a:spcPts val="1800"/>
              </a:lnSpc>
              <a:buFont typeface="Arial" panose="020B0604020202020204" pitchFamily="34" charset="0"/>
              <a:buNone/>
              <a:tabLst>
                <a:tab pos="0" algn="l"/>
              </a:tabLst>
            </a:pPr>
            <a:endParaRPr lang="en-IN" sz="1400" spc="-1" dirty="0">
              <a:latin typeface="Arial"/>
            </a:endParaRPr>
          </a:p>
        </p:txBody>
      </p:sp>
      <mc:AlternateContent xmlns:mc="http://schemas.openxmlformats.org/markup-compatibility/2006">
        <mc:Choice xmlns:pslz="http://schemas.microsoft.com/office/powerpoint/2016/slidezoom" Requires="pslz">
          <p:graphicFrame>
            <p:nvGraphicFramePr>
              <p:cNvPr id="12" name="Slide Zoom 11">
                <a:extLst>
                  <a:ext uri="{FF2B5EF4-FFF2-40B4-BE49-F238E27FC236}">
                    <a16:creationId xmlns:a16="http://schemas.microsoft.com/office/drawing/2014/main" id="{F2525765-A56A-7662-4255-BEC1CEF89669}"/>
                  </a:ext>
                </a:extLst>
              </p:cNvPr>
              <p:cNvGraphicFramePr>
                <a:graphicFrameLocks noChangeAspect="1"/>
              </p:cNvGraphicFramePr>
              <p:nvPr>
                <p:extLst>
                  <p:ext uri="{D42A27DB-BD31-4B8C-83A1-F6EECF244321}">
                    <p14:modId xmlns:p14="http://schemas.microsoft.com/office/powerpoint/2010/main" val="68060001"/>
                  </p:ext>
                </p:extLst>
              </p:nvPr>
            </p:nvGraphicFramePr>
            <p:xfrm>
              <a:off x="-1659663" y="3936863"/>
              <a:ext cx="3048000" cy="1714500"/>
            </p:xfrm>
            <a:graphic>
              <a:graphicData uri="http://schemas.microsoft.com/office/powerpoint/2016/slidezoom">
                <pslz:sldZm>
                  <pslz:sldZmObj sldId="275" cId="4123105509">
                    <pslz:zmPr id="{604B64A6-691B-4D78-80E2-9F51A578F7E5}" returnToParent="0" transitionDur="1000">
                      <p166:blipFill xmlns:p166="http://schemas.microsoft.com/office/powerpoint/2016/6/main">
                        <a:blip r:embed="rId2"/>
                        <a:stretch>
                          <a:fillRect/>
                        </a:stretch>
                      </p166:blipFill>
                      <p166:spPr xmlns:p166="http://schemas.microsoft.com/office/powerpoint/2016/6/main">
                        <a:xfrm>
                          <a:off x="0" y="0"/>
                          <a:ext cx="3048000" cy="1714500"/>
                        </a:xfrm>
                        <a:prstGeom prst="rect">
                          <a:avLst/>
                        </a:prstGeom>
                        <a:ln w="3175">
                          <a:solidFill>
                            <a:prstClr val="ltGray"/>
                          </a:solidFill>
                        </a:ln>
                      </p166:spPr>
                    </pslz:zmPr>
                  </pslz:sldZmObj>
                </pslz:sldZm>
              </a:graphicData>
            </a:graphic>
          </p:graphicFrame>
        </mc:Choice>
        <mc:Fallback>
          <p:pic>
            <p:nvPicPr>
              <p:cNvPr id="12" name="Slide Zoom 11">
                <a:extLst>
                  <a:ext uri="{FF2B5EF4-FFF2-40B4-BE49-F238E27FC236}">
                    <a16:creationId xmlns:a16="http://schemas.microsoft.com/office/drawing/2014/main" id="{F2525765-A56A-7662-4255-BEC1CEF89669}"/>
                  </a:ext>
                </a:extLst>
              </p:cNvPr>
              <p:cNvPicPr>
                <a:picLocks noGrp="1" noRot="1" noChangeAspect="1" noMove="1" noResize="1" noEditPoints="1" noAdjustHandles="1" noChangeArrowheads="1" noChangeShapeType="1"/>
              </p:cNvPicPr>
              <p:nvPr/>
            </p:nvPicPr>
            <p:blipFill>
              <a:blip r:embed="rId2"/>
              <a:stretch>
                <a:fillRect/>
              </a:stretch>
            </p:blipFill>
            <p:spPr>
              <a:xfrm>
                <a:off x="-1659663" y="3936863"/>
                <a:ext cx="3048000" cy="1714500"/>
              </a:xfrm>
              <a:prstGeom prst="rect">
                <a:avLst/>
              </a:prstGeom>
              <a:ln w="3175">
                <a:solidFill>
                  <a:prstClr val="ltGray"/>
                </a:solidFill>
              </a:ln>
            </p:spPr>
          </p:pic>
        </mc:Fallback>
      </mc:AlternateContent>
    </p:spTree>
    <p:extLst>
      <p:ext uri="{BB962C8B-B14F-4D97-AF65-F5344CB8AC3E}">
        <p14:creationId xmlns:p14="http://schemas.microsoft.com/office/powerpoint/2010/main" val="41231055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 name="PlaceHolder 1"/>
          <p:cNvSpPr>
            <a:spLocks noGrp="1"/>
          </p:cNvSpPr>
          <p:nvPr>
            <p:ph type="title"/>
          </p:nvPr>
        </p:nvSpPr>
        <p:spPr>
          <a:xfrm>
            <a:off x="6084720" y="1122480"/>
            <a:ext cx="5485680" cy="2386800"/>
          </a:xfrm>
          <a:prstGeom prst="rect">
            <a:avLst/>
          </a:prstGeom>
          <a:noFill/>
          <a:ln w="0">
            <a:noFill/>
          </a:ln>
        </p:spPr>
        <p:txBody>
          <a:bodyPr lIns="0" tIns="0" rIns="0" bIns="0" anchor="b">
            <a:noAutofit/>
          </a:bodyPr>
          <a:lstStyle/>
          <a:p>
            <a:pPr>
              <a:lnSpc>
                <a:spcPct val="90000"/>
              </a:lnSpc>
              <a:buNone/>
            </a:pPr>
            <a:r>
              <a:rPr lang="en-US" sz="6000" b="1" strike="noStrike" cap="all" spc="-1">
                <a:solidFill>
                  <a:srgbClr val="F8F0E3"/>
                </a:solidFill>
                <a:latin typeface="Avenir Next LT Pro"/>
              </a:rPr>
              <a:t>THANK YOU</a:t>
            </a:r>
            <a:endParaRPr lang="en-IN" sz="6000" b="0" strike="noStrike" spc="-1">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 name="PlaceHolder 1"/>
          <p:cNvSpPr>
            <a:spLocks noGrp="1"/>
          </p:cNvSpPr>
          <p:nvPr>
            <p:ph type="title"/>
          </p:nvPr>
        </p:nvSpPr>
        <p:spPr>
          <a:xfrm>
            <a:off x="4937760" y="898560"/>
            <a:ext cx="6339240" cy="843840"/>
          </a:xfrm>
          <a:prstGeom prst="rect">
            <a:avLst/>
          </a:prstGeom>
          <a:noFill/>
          <a:ln w="0">
            <a:noFill/>
          </a:ln>
        </p:spPr>
        <p:txBody>
          <a:bodyPr lIns="90000" tIns="45000" rIns="90000" bIns="45000" anchor="t">
            <a:normAutofit/>
          </a:bodyPr>
          <a:lstStyle/>
          <a:p>
            <a:pPr>
              <a:lnSpc>
                <a:spcPct val="90000"/>
              </a:lnSpc>
              <a:buNone/>
            </a:pPr>
            <a:r>
              <a:rPr lang="en-US" sz="4400" b="1" strike="noStrike" cap="all" spc="-1">
                <a:solidFill>
                  <a:srgbClr val="224E7F"/>
                </a:solidFill>
                <a:latin typeface="Avenir Next LT Pro"/>
              </a:rPr>
              <a:t>PROBLEM</a:t>
            </a:r>
            <a:endParaRPr lang="en-IN" sz="4400" b="0" strike="noStrike" spc="-1">
              <a:latin typeface="Arial"/>
            </a:endParaRPr>
          </a:p>
        </p:txBody>
      </p:sp>
      <p:sp>
        <p:nvSpPr>
          <p:cNvPr id="1030" name="PlaceHolder 2"/>
          <p:cNvSpPr>
            <a:spLocks noGrp="1"/>
          </p:cNvSpPr>
          <p:nvPr>
            <p:ph/>
          </p:nvPr>
        </p:nvSpPr>
        <p:spPr>
          <a:xfrm>
            <a:off x="4937760" y="2080080"/>
            <a:ext cx="3199680" cy="365040"/>
          </a:xfrm>
          <a:prstGeom prst="rect">
            <a:avLst/>
          </a:prstGeom>
          <a:noFill/>
          <a:ln w="0">
            <a:noFill/>
          </a:ln>
        </p:spPr>
        <p:txBody>
          <a:bodyPr lIns="90000" tIns="45000" rIns="90000" bIns="45000" anchor="t">
            <a:noAutofit/>
          </a:bodyPr>
          <a:lstStyle/>
          <a:p>
            <a:pPr>
              <a:lnSpc>
                <a:spcPts val="2401"/>
              </a:lnSpc>
              <a:buNone/>
              <a:tabLst>
                <a:tab pos="0" algn="l"/>
              </a:tabLst>
            </a:pPr>
            <a:r>
              <a:rPr lang="en-US" sz="2000" b="1" strike="noStrike" cap="all" spc="-1">
                <a:solidFill>
                  <a:srgbClr val="AA2070"/>
                </a:solidFill>
                <a:latin typeface="Avenir Next LT Pro"/>
              </a:rPr>
              <a:t>safety</a:t>
            </a:r>
            <a:endParaRPr lang="en-IN" sz="2000" b="0" strike="noStrike" spc="-1">
              <a:latin typeface="Arial"/>
            </a:endParaRPr>
          </a:p>
        </p:txBody>
      </p:sp>
      <p:sp>
        <p:nvSpPr>
          <p:cNvPr id="1031" name="PlaceHolder 3"/>
          <p:cNvSpPr>
            <a:spLocks noGrp="1"/>
          </p:cNvSpPr>
          <p:nvPr>
            <p:ph/>
          </p:nvPr>
        </p:nvSpPr>
        <p:spPr>
          <a:xfrm>
            <a:off x="4937760" y="2491920"/>
            <a:ext cx="3199680" cy="961200"/>
          </a:xfrm>
          <a:prstGeom prst="rect">
            <a:avLst/>
          </a:prstGeom>
          <a:noFill/>
          <a:ln w="0">
            <a:noFill/>
          </a:ln>
        </p:spPr>
        <p:txBody>
          <a:bodyPr lIns="90000" tIns="45000" rIns="90000" bIns="45000" anchor="t">
            <a:noAutofit/>
          </a:bodyPr>
          <a:lstStyle/>
          <a:p>
            <a:pPr>
              <a:lnSpc>
                <a:spcPts val="1800"/>
              </a:lnSpc>
              <a:buNone/>
              <a:tabLst>
                <a:tab pos="0" algn="l"/>
              </a:tabLst>
            </a:pPr>
            <a:r>
              <a:rPr lang="en-US" sz="1400" b="0" strike="noStrike" spc="-1">
                <a:solidFill>
                  <a:srgbClr val="000000"/>
                </a:solidFill>
                <a:latin typeface="Avenir Next LT Pro"/>
              </a:rPr>
              <a:t>Senior citizens living alone can be stressful to all the family members involved, with a high risk of accidents and health crises</a:t>
            </a:r>
            <a:endParaRPr lang="en-IN" sz="1400" b="0" strike="noStrike" spc="-1">
              <a:latin typeface="Arial"/>
            </a:endParaRPr>
          </a:p>
        </p:txBody>
      </p:sp>
      <p:sp>
        <p:nvSpPr>
          <p:cNvPr id="1032" name="PlaceHolder 4"/>
          <p:cNvSpPr>
            <a:spLocks noGrp="1"/>
          </p:cNvSpPr>
          <p:nvPr>
            <p:ph/>
          </p:nvPr>
        </p:nvSpPr>
        <p:spPr>
          <a:xfrm>
            <a:off x="4937760" y="4439520"/>
            <a:ext cx="3199680" cy="365040"/>
          </a:xfrm>
          <a:prstGeom prst="rect">
            <a:avLst/>
          </a:prstGeom>
          <a:noFill/>
          <a:ln w="0">
            <a:noFill/>
          </a:ln>
        </p:spPr>
        <p:txBody>
          <a:bodyPr lIns="90000" tIns="45000" rIns="90000" bIns="45000" anchor="t">
            <a:noAutofit/>
          </a:bodyPr>
          <a:lstStyle/>
          <a:p>
            <a:pPr>
              <a:lnSpc>
                <a:spcPts val="2401"/>
              </a:lnSpc>
              <a:buNone/>
              <a:tabLst>
                <a:tab pos="0" algn="l"/>
              </a:tabLst>
            </a:pPr>
            <a:r>
              <a:rPr lang="en-US" sz="2000" b="1" strike="noStrike" cap="all" spc="-1">
                <a:solidFill>
                  <a:srgbClr val="AA2070"/>
                </a:solidFill>
                <a:latin typeface="Avenir Next LT Pro"/>
              </a:rPr>
              <a:t>ALTERNATIVES</a:t>
            </a:r>
            <a:endParaRPr lang="en-IN" sz="2000" b="0" strike="noStrike" spc="-1">
              <a:latin typeface="Arial"/>
            </a:endParaRPr>
          </a:p>
        </p:txBody>
      </p:sp>
      <p:sp>
        <p:nvSpPr>
          <p:cNvPr id="1033" name="PlaceHolder 5"/>
          <p:cNvSpPr>
            <a:spLocks noGrp="1"/>
          </p:cNvSpPr>
          <p:nvPr>
            <p:ph/>
          </p:nvPr>
        </p:nvSpPr>
        <p:spPr>
          <a:xfrm>
            <a:off x="4937760" y="4872960"/>
            <a:ext cx="3199680" cy="730800"/>
          </a:xfrm>
          <a:prstGeom prst="rect">
            <a:avLst/>
          </a:prstGeom>
          <a:noFill/>
          <a:ln w="0">
            <a:noFill/>
          </a:ln>
        </p:spPr>
        <p:txBody>
          <a:bodyPr lIns="90000" tIns="45000" rIns="90000" bIns="45000" anchor="t">
            <a:noAutofit/>
          </a:bodyPr>
          <a:lstStyle/>
          <a:p>
            <a:pPr>
              <a:lnSpc>
                <a:spcPts val="1800"/>
              </a:lnSpc>
              <a:buNone/>
              <a:tabLst>
                <a:tab pos="0" algn="l"/>
              </a:tabLst>
            </a:pPr>
            <a:r>
              <a:rPr lang="en-US" sz="1400" b="0" strike="noStrike" spc="-1">
                <a:solidFill>
                  <a:srgbClr val="000000"/>
                </a:solidFill>
                <a:latin typeface="Avenir Next LT Pro"/>
              </a:rPr>
              <a:t>Taking care of senior family members often compromise on their privacy and comfort.</a:t>
            </a:r>
            <a:endParaRPr lang="en-IN" sz="1400" b="0" strike="noStrike" spc="-1">
              <a:latin typeface="Arial"/>
            </a:endParaRPr>
          </a:p>
        </p:txBody>
      </p:sp>
      <p:sp>
        <p:nvSpPr>
          <p:cNvPr id="1034" name="PlaceHolder 6"/>
          <p:cNvSpPr>
            <a:spLocks noGrp="1"/>
          </p:cNvSpPr>
          <p:nvPr>
            <p:ph/>
          </p:nvPr>
        </p:nvSpPr>
        <p:spPr>
          <a:xfrm>
            <a:off x="8579160" y="3315600"/>
            <a:ext cx="3199680" cy="365040"/>
          </a:xfrm>
          <a:prstGeom prst="rect">
            <a:avLst/>
          </a:prstGeom>
          <a:noFill/>
          <a:ln w="0">
            <a:noFill/>
          </a:ln>
        </p:spPr>
        <p:txBody>
          <a:bodyPr lIns="90000" tIns="45000" rIns="90000" bIns="45000" anchor="t">
            <a:noAutofit/>
          </a:bodyPr>
          <a:lstStyle/>
          <a:p>
            <a:pPr>
              <a:lnSpc>
                <a:spcPts val="2401"/>
              </a:lnSpc>
              <a:buNone/>
              <a:tabLst>
                <a:tab pos="0" algn="l"/>
              </a:tabLst>
            </a:pPr>
            <a:r>
              <a:rPr lang="en-US" sz="2000" b="1" strike="noStrike" cap="all" spc="-1">
                <a:solidFill>
                  <a:srgbClr val="AA2070"/>
                </a:solidFill>
                <a:latin typeface="Avenir Next LT Pro"/>
              </a:rPr>
              <a:t>COSTS</a:t>
            </a:r>
            <a:endParaRPr lang="en-IN" sz="2000" b="0" strike="noStrike" spc="-1">
              <a:latin typeface="Arial"/>
            </a:endParaRPr>
          </a:p>
        </p:txBody>
      </p:sp>
      <p:sp>
        <p:nvSpPr>
          <p:cNvPr id="1035" name="PlaceHolder 7"/>
          <p:cNvSpPr>
            <a:spLocks noGrp="1"/>
          </p:cNvSpPr>
          <p:nvPr>
            <p:ph/>
          </p:nvPr>
        </p:nvSpPr>
        <p:spPr>
          <a:xfrm>
            <a:off x="8579160" y="3747600"/>
            <a:ext cx="3199680" cy="1339920"/>
          </a:xfrm>
          <a:prstGeom prst="rect">
            <a:avLst/>
          </a:prstGeom>
          <a:noFill/>
          <a:ln w="0">
            <a:noFill/>
          </a:ln>
        </p:spPr>
        <p:txBody>
          <a:bodyPr lIns="90000" tIns="45000" rIns="90000" bIns="45000" anchor="t">
            <a:normAutofit/>
          </a:bodyPr>
          <a:lstStyle/>
          <a:p>
            <a:pPr>
              <a:lnSpc>
                <a:spcPts val="1800"/>
              </a:lnSpc>
              <a:buNone/>
              <a:tabLst>
                <a:tab pos="0" algn="l"/>
              </a:tabLst>
            </a:pPr>
            <a:r>
              <a:rPr lang="en-US" sz="1400" b="0" strike="noStrike" spc="-1">
                <a:solidFill>
                  <a:srgbClr val="000000"/>
                </a:solidFill>
                <a:latin typeface="Avenir Next LT Pro"/>
              </a:rPr>
              <a:t>Alternatives like hiring a private nurse of frequent hospital checkups can be a burden on senior citizens and their families</a:t>
            </a:r>
            <a:endParaRPr lang="en-IN" sz="1400" b="0" strike="noStrike" spc="-1">
              <a:latin typeface="Arial"/>
            </a:endParaRPr>
          </a:p>
        </p:txBody>
      </p:sp>
      <p:sp>
        <p:nvSpPr>
          <p:cNvPr id="1036" name="PlaceHolder 8"/>
          <p:cNvSpPr>
            <a:spLocks noGrp="1"/>
          </p:cNvSpPr>
          <p:nvPr>
            <p:ph type="dt" idx="43"/>
          </p:nvPr>
        </p:nvSpPr>
        <p:spPr>
          <a:xfrm>
            <a:off x="493776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A8A8A8"/>
                </a:solidFill>
                <a:latin typeface="Avenir Next LT Pro"/>
              </a:defRPr>
            </a:lvl1pPr>
          </a:lstStyle>
          <a:p>
            <a:pPr>
              <a:lnSpc>
                <a:spcPct val="100000"/>
              </a:lnSpc>
              <a:buNone/>
            </a:pPr>
            <a:r>
              <a:rPr lang="en-US" sz="1000" b="0" strike="noStrike" spc="-1">
                <a:solidFill>
                  <a:srgbClr val="A8A8A8"/>
                </a:solidFill>
                <a:latin typeface="Avenir Next LT Pro"/>
              </a:rPr>
              <a:t>2023</a:t>
            </a:r>
            <a:endParaRPr lang="en-IN" sz="1000" b="0" strike="noStrike" spc="-1">
              <a:latin typeface="Times New Roman"/>
            </a:endParaRPr>
          </a:p>
        </p:txBody>
      </p:sp>
      <p:sp>
        <p:nvSpPr>
          <p:cNvPr id="1037" name="PlaceHolder 9"/>
          <p:cNvSpPr>
            <a:spLocks noGrp="1"/>
          </p:cNvSpPr>
          <p:nvPr>
            <p:ph type="ftr" idx="44"/>
          </p:nvPr>
        </p:nvSpPr>
        <p:spPr>
          <a:xfrm>
            <a:off x="743616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IoT Project</a:t>
            </a:r>
            <a:endParaRPr lang="en-IN" sz="1000" b="0" strike="noStrike" spc="-1">
              <a:latin typeface="Times New Roman"/>
            </a:endParaRPr>
          </a:p>
        </p:txBody>
      </p:sp>
      <p:sp>
        <p:nvSpPr>
          <p:cNvPr id="1038" name="PlaceHolder 10"/>
          <p:cNvSpPr>
            <a:spLocks noGrp="1"/>
          </p:cNvSpPr>
          <p:nvPr>
            <p:ph type="sldNum" idx="45"/>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16500323-0E92-4DB6-B500-D84B680600AE}" type="slidenum">
              <a:rPr lang="en-US" sz="1000" b="0" strike="noStrike" spc="-1">
                <a:solidFill>
                  <a:srgbClr val="A8A8A8"/>
                </a:solidFill>
                <a:latin typeface="Avenir Next LT Pro"/>
              </a:rPr>
              <a:t>3</a:t>
            </a:fld>
            <a:endParaRPr lang="en-IN" sz="1000" b="0" strike="noStrike" spc="-1">
              <a:latin typeface="Times New Roman"/>
            </a:endParaRPr>
          </a:p>
        </p:txBody>
      </p:sp>
      <p:pic>
        <p:nvPicPr>
          <p:cNvPr id="1039" name="Picture 2"/>
          <p:cNvPicPr/>
          <p:nvPr/>
        </p:nvPicPr>
        <p:blipFill>
          <a:blip r:embed="rId2"/>
          <a:srcRect l="32235" t="23765" r="49992" b="24353"/>
          <a:stretch/>
        </p:blipFill>
        <p:spPr>
          <a:xfrm rot="342600">
            <a:off x="7587360" y="3460320"/>
            <a:ext cx="701280" cy="1423080"/>
          </a:xfrm>
          <a:prstGeom prst="rect">
            <a:avLst/>
          </a:prstGeom>
          <a:ln w="0">
            <a:noFill/>
          </a:ln>
        </p:spPr>
      </p:pic>
      <p:pic>
        <p:nvPicPr>
          <p:cNvPr id="1040" name="Picture 4"/>
          <p:cNvPicPr/>
          <p:nvPr/>
        </p:nvPicPr>
        <p:blipFill>
          <a:blip r:embed="rId3"/>
          <a:stretch/>
        </p:blipFill>
        <p:spPr>
          <a:xfrm>
            <a:off x="8281080" y="2110680"/>
            <a:ext cx="1205640" cy="1083960"/>
          </a:xfrm>
          <a:prstGeom prst="rect">
            <a:avLst/>
          </a:prstGeom>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1" name="PlaceHolder 1"/>
          <p:cNvSpPr>
            <a:spLocks noGrp="1"/>
          </p:cNvSpPr>
          <p:nvPr>
            <p:ph type="title"/>
          </p:nvPr>
        </p:nvSpPr>
        <p:spPr>
          <a:xfrm>
            <a:off x="7995960" y="841320"/>
            <a:ext cx="6800040" cy="1026720"/>
          </a:xfrm>
          <a:prstGeom prst="rect">
            <a:avLst/>
          </a:prstGeom>
          <a:noFill/>
          <a:ln w="0">
            <a:noFill/>
          </a:ln>
        </p:spPr>
        <p:txBody>
          <a:bodyPr lIns="90000" tIns="45000" rIns="90000" bIns="45000" anchor="t">
            <a:noAutofit/>
          </a:bodyPr>
          <a:lstStyle/>
          <a:p>
            <a:pPr>
              <a:lnSpc>
                <a:spcPct val="90000"/>
              </a:lnSpc>
              <a:buNone/>
            </a:pPr>
            <a:r>
              <a:rPr lang="en-US" sz="4400" b="1" strike="noStrike" cap="all" spc="-1">
                <a:solidFill>
                  <a:srgbClr val="F8F0E3"/>
                </a:solidFill>
                <a:latin typeface="Avenir Next LT Pro"/>
              </a:rPr>
              <a:t>SOLUTION</a:t>
            </a:r>
            <a:endParaRPr lang="en-IN" sz="4400" b="0" strike="noStrike" spc="-1">
              <a:latin typeface="Arial"/>
            </a:endParaRPr>
          </a:p>
        </p:txBody>
      </p:sp>
      <p:sp>
        <p:nvSpPr>
          <p:cNvPr id="1042" name="PlaceHolder 2"/>
          <p:cNvSpPr>
            <a:spLocks noGrp="1"/>
          </p:cNvSpPr>
          <p:nvPr>
            <p:ph/>
          </p:nvPr>
        </p:nvSpPr>
        <p:spPr>
          <a:xfrm>
            <a:off x="4937760" y="2084760"/>
            <a:ext cx="3199680" cy="365040"/>
          </a:xfrm>
          <a:prstGeom prst="rect">
            <a:avLst/>
          </a:prstGeom>
          <a:noFill/>
          <a:ln w="0">
            <a:noFill/>
          </a:ln>
        </p:spPr>
        <p:txBody>
          <a:bodyPr lIns="90000" tIns="45000" rIns="90000" bIns="45000" anchor="t">
            <a:noAutofit/>
          </a:bodyPr>
          <a:lstStyle/>
          <a:p>
            <a:pPr>
              <a:lnSpc>
                <a:spcPts val="2401"/>
              </a:lnSpc>
              <a:spcBef>
                <a:spcPts val="1001"/>
              </a:spcBef>
              <a:buNone/>
              <a:tabLst>
                <a:tab pos="0" algn="l"/>
              </a:tabLst>
            </a:pPr>
            <a:r>
              <a:rPr lang="en-US" sz="2000" b="1" strike="noStrike" cap="all" spc="-1">
                <a:solidFill>
                  <a:srgbClr val="F8F0E3"/>
                </a:solidFill>
                <a:latin typeface="Avenir Next LT Pro"/>
              </a:rPr>
              <a:t>Health</a:t>
            </a:r>
            <a:endParaRPr lang="en-IN" sz="2000" b="0" strike="noStrike" spc="-1">
              <a:latin typeface="Arial"/>
            </a:endParaRPr>
          </a:p>
        </p:txBody>
      </p:sp>
      <p:sp>
        <p:nvSpPr>
          <p:cNvPr id="1043" name="PlaceHolder 3"/>
          <p:cNvSpPr>
            <a:spLocks noGrp="1"/>
          </p:cNvSpPr>
          <p:nvPr>
            <p:ph/>
          </p:nvPr>
        </p:nvSpPr>
        <p:spPr>
          <a:xfrm>
            <a:off x="4915080" y="2496240"/>
            <a:ext cx="3199680" cy="1188000"/>
          </a:xfrm>
          <a:prstGeom prst="rect">
            <a:avLst/>
          </a:prstGeom>
          <a:noFill/>
          <a:ln w="0">
            <a:noFill/>
          </a:ln>
        </p:spPr>
        <p:txBody>
          <a:bodyPr lIns="90000" tIns="45000" rIns="90000" bIns="45000" anchor="t">
            <a:noAutofit/>
          </a:bodyPr>
          <a:lstStyle/>
          <a:p>
            <a:pPr>
              <a:lnSpc>
                <a:spcPts val="1800"/>
              </a:lnSpc>
              <a:buNone/>
              <a:tabLst>
                <a:tab pos="0" algn="l"/>
              </a:tabLst>
            </a:pPr>
            <a:r>
              <a:rPr lang="en-US" sz="1400" b="0" strike="noStrike" spc="-1">
                <a:solidFill>
                  <a:srgbClr val="F8F0E3"/>
                </a:solidFill>
                <a:latin typeface="Avenir Next LT Pro"/>
              </a:rPr>
              <a:t>Ensure that senior citizens are safe with constantly updated health data as well as with a safe environment with disaster detection</a:t>
            </a:r>
            <a:endParaRPr lang="en-IN" sz="1400" b="0" strike="noStrike" spc="-1">
              <a:latin typeface="Arial"/>
            </a:endParaRPr>
          </a:p>
        </p:txBody>
      </p:sp>
      <p:sp>
        <p:nvSpPr>
          <p:cNvPr id="1044" name="PlaceHolder 4"/>
          <p:cNvSpPr>
            <a:spLocks noGrp="1"/>
          </p:cNvSpPr>
          <p:nvPr>
            <p:ph/>
          </p:nvPr>
        </p:nvSpPr>
        <p:spPr>
          <a:xfrm>
            <a:off x="8739720" y="2982600"/>
            <a:ext cx="3199680" cy="365040"/>
          </a:xfrm>
          <a:prstGeom prst="rect">
            <a:avLst/>
          </a:prstGeom>
          <a:noFill/>
          <a:ln w="0">
            <a:noFill/>
          </a:ln>
        </p:spPr>
        <p:txBody>
          <a:bodyPr lIns="90000" tIns="45000" rIns="90000" bIns="45000" anchor="t">
            <a:noAutofit/>
          </a:bodyPr>
          <a:lstStyle/>
          <a:p>
            <a:pPr>
              <a:lnSpc>
                <a:spcPts val="2401"/>
              </a:lnSpc>
              <a:spcBef>
                <a:spcPts val="1001"/>
              </a:spcBef>
              <a:buNone/>
              <a:tabLst>
                <a:tab pos="0" algn="l"/>
              </a:tabLst>
            </a:pPr>
            <a:r>
              <a:rPr lang="en-US" sz="2000" b="1" strike="noStrike" cap="all" spc="-1">
                <a:solidFill>
                  <a:srgbClr val="F8F0E3"/>
                </a:solidFill>
                <a:latin typeface="Avenir Next LT Pro"/>
              </a:rPr>
              <a:t>COST SAVINGS</a:t>
            </a:r>
            <a:endParaRPr lang="en-IN" sz="2000" b="0" strike="noStrike" spc="-1">
              <a:latin typeface="Arial"/>
            </a:endParaRPr>
          </a:p>
        </p:txBody>
      </p:sp>
      <p:sp>
        <p:nvSpPr>
          <p:cNvPr id="1045" name="PlaceHolder 5"/>
          <p:cNvSpPr>
            <a:spLocks noGrp="1"/>
          </p:cNvSpPr>
          <p:nvPr>
            <p:ph/>
          </p:nvPr>
        </p:nvSpPr>
        <p:spPr>
          <a:xfrm>
            <a:off x="8726760" y="3480480"/>
            <a:ext cx="3199680" cy="1188000"/>
          </a:xfrm>
          <a:prstGeom prst="rect">
            <a:avLst/>
          </a:prstGeom>
          <a:noFill/>
          <a:ln w="0">
            <a:noFill/>
          </a:ln>
        </p:spPr>
        <p:txBody>
          <a:bodyPr lIns="90000" tIns="45000" rIns="90000" bIns="45000" anchor="t">
            <a:noAutofit/>
          </a:bodyPr>
          <a:lstStyle/>
          <a:p>
            <a:pPr>
              <a:lnSpc>
                <a:spcPts val="1800"/>
              </a:lnSpc>
              <a:buNone/>
              <a:tabLst>
                <a:tab pos="0" algn="l"/>
              </a:tabLst>
            </a:pPr>
            <a:r>
              <a:rPr lang="en-US" sz="1400" b="0" strike="noStrike" spc="-1">
                <a:solidFill>
                  <a:srgbClr val="F8F0E3"/>
                </a:solidFill>
                <a:latin typeface="Avenir Next LT Pro"/>
              </a:rPr>
              <a:t>Reduce expenses as compared to alternatives</a:t>
            </a:r>
            <a:endParaRPr lang="en-IN" sz="1400" b="0" strike="noStrike" spc="-1">
              <a:latin typeface="Arial"/>
            </a:endParaRPr>
          </a:p>
        </p:txBody>
      </p:sp>
      <p:sp>
        <p:nvSpPr>
          <p:cNvPr id="1046" name="PlaceHolder 6"/>
          <p:cNvSpPr>
            <a:spLocks noGrp="1"/>
          </p:cNvSpPr>
          <p:nvPr>
            <p:ph/>
          </p:nvPr>
        </p:nvSpPr>
        <p:spPr>
          <a:xfrm>
            <a:off x="4937760" y="4015080"/>
            <a:ext cx="3199680" cy="365040"/>
          </a:xfrm>
          <a:prstGeom prst="rect">
            <a:avLst/>
          </a:prstGeom>
          <a:noFill/>
          <a:ln w="0">
            <a:noFill/>
          </a:ln>
        </p:spPr>
        <p:txBody>
          <a:bodyPr lIns="90000" tIns="45000" rIns="90000" bIns="45000" anchor="t">
            <a:noAutofit/>
          </a:bodyPr>
          <a:lstStyle/>
          <a:p>
            <a:pPr>
              <a:lnSpc>
                <a:spcPts val="2401"/>
              </a:lnSpc>
              <a:spcBef>
                <a:spcPts val="1001"/>
              </a:spcBef>
              <a:buNone/>
              <a:tabLst>
                <a:tab pos="0" algn="l"/>
              </a:tabLst>
            </a:pPr>
            <a:r>
              <a:rPr lang="en-US" sz="2000" b="1" strike="noStrike" cap="all" spc="-1">
                <a:solidFill>
                  <a:srgbClr val="F8F0E3"/>
                </a:solidFill>
                <a:latin typeface="Avenir Next LT Pro"/>
              </a:rPr>
              <a:t>EASY TO USE</a:t>
            </a:r>
            <a:endParaRPr lang="en-IN" sz="2000" b="0" strike="noStrike" spc="-1">
              <a:latin typeface="Arial"/>
            </a:endParaRPr>
          </a:p>
        </p:txBody>
      </p:sp>
      <p:sp>
        <p:nvSpPr>
          <p:cNvPr id="1047" name="PlaceHolder 7"/>
          <p:cNvSpPr>
            <a:spLocks noGrp="1"/>
          </p:cNvSpPr>
          <p:nvPr>
            <p:ph/>
          </p:nvPr>
        </p:nvSpPr>
        <p:spPr>
          <a:xfrm>
            <a:off x="4937760" y="4555080"/>
            <a:ext cx="3199680" cy="1188000"/>
          </a:xfrm>
          <a:prstGeom prst="rect">
            <a:avLst/>
          </a:prstGeom>
          <a:noFill/>
          <a:ln w="0">
            <a:noFill/>
          </a:ln>
        </p:spPr>
        <p:txBody>
          <a:bodyPr lIns="90000" tIns="45000" rIns="90000" bIns="45000" anchor="t">
            <a:noAutofit/>
          </a:bodyPr>
          <a:lstStyle/>
          <a:p>
            <a:pPr>
              <a:lnSpc>
                <a:spcPts val="1800"/>
              </a:lnSpc>
              <a:buNone/>
              <a:tabLst>
                <a:tab pos="0" algn="l"/>
              </a:tabLst>
            </a:pPr>
            <a:r>
              <a:rPr lang="en-US" sz="1400" b="0" strike="noStrike" spc="-1">
                <a:solidFill>
                  <a:srgbClr val="F8F0E3"/>
                </a:solidFill>
                <a:latin typeface="Avenir Next LT Pro"/>
              </a:rPr>
              <a:t>A simple UI allows one to see current statuses, ambient data, as well as alerts</a:t>
            </a:r>
            <a:endParaRPr lang="en-IN" sz="1400" b="0" strike="noStrike" spc="-1">
              <a:latin typeface="Arial"/>
            </a:endParaRPr>
          </a:p>
        </p:txBody>
      </p:sp>
      <p:sp>
        <p:nvSpPr>
          <p:cNvPr id="1048" name="PlaceHolder 8"/>
          <p:cNvSpPr>
            <a:spLocks noGrp="1"/>
          </p:cNvSpPr>
          <p:nvPr>
            <p:ph type="dt" idx="46"/>
          </p:nvPr>
        </p:nvSpPr>
        <p:spPr>
          <a:xfrm>
            <a:off x="493776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FFFFFF"/>
                </a:solidFill>
                <a:latin typeface="Avenir Next LT Pro"/>
              </a:defRPr>
            </a:lvl1pPr>
          </a:lstStyle>
          <a:p>
            <a:pPr>
              <a:lnSpc>
                <a:spcPct val="100000"/>
              </a:lnSpc>
              <a:buNone/>
            </a:pPr>
            <a:r>
              <a:rPr lang="en-US" sz="1000" b="0" strike="noStrike" spc="-1">
                <a:solidFill>
                  <a:srgbClr val="FFFFFF"/>
                </a:solidFill>
                <a:latin typeface="Avenir Next LT Pro"/>
              </a:rPr>
              <a:t>2023</a:t>
            </a:r>
            <a:endParaRPr lang="en-IN" sz="1000" b="0" strike="noStrike" spc="-1">
              <a:latin typeface="Times New Roman"/>
            </a:endParaRPr>
          </a:p>
        </p:txBody>
      </p:sp>
      <p:sp>
        <p:nvSpPr>
          <p:cNvPr id="1049" name="PlaceHolder 9"/>
          <p:cNvSpPr>
            <a:spLocks noGrp="1"/>
          </p:cNvSpPr>
          <p:nvPr>
            <p:ph type="ftr" idx="47"/>
          </p:nvPr>
        </p:nvSpPr>
        <p:spPr>
          <a:xfrm>
            <a:off x="743616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FFFFFF"/>
                </a:solidFill>
                <a:latin typeface="Avenir Next LT Pro"/>
              </a:defRPr>
            </a:lvl1pPr>
          </a:lstStyle>
          <a:p>
            <a:pPr algn="ctr">
              <a:lnSpc>
                <a:spcPct val="100000"/>
              </a:lnSpc>
              <a:buNone/>
            </a:pPr>
            <a:r>
              <a:rPr lang="en-US" sz="1000" b="0" strike="noStrike" spc="-1">
                <a:solidFill>
                  <a:srgbClr val="FFFFFF"/>
                </a:solidFill>
                <a:latin typeface="Avenir Next LT Pro"/>
              </a:rPr>
              <a:t>IoT Project</a:t>
            </a:r>
            <a:endParaRPr lang="en-IN" sz="1000" b="0" strike="noStrike" spc="-1">
              <a:latin typeface="Times New Roman"/>
            </a:endParaRPr>
          </a:p>
        </p:txBody>
      </p:sp>
      <p:sp>
        <p:nvSpPr>
          <p:cNvPr id="1050" name="PlaceHolder 10"/>
          <p:cNvSpPr>
            <a:spLocks noGrp="1"/>
          </p:cNvSpPr>
          <p:nvPr>
            <p:ph type="sldNum" idx="48"/>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FFFFFF"/>
                </a:solidFill>
                <a:latin typeface="Avenir Next LT Pro"/>
              </a:defRPr>
            </a:lvl1pPr>
          </a:lstStyle>
          <a:p>
            <a:pPr algn="r">
              <a:lnSpc>
                <a:spcPct val="100000"/>
              </a:lnSpc>
              <a:buNone/>
            </a:pPr>
            <a:fld id="{9FA69C02-321D-497E-836E-BE4EF1C5A3A7}" type="slidenum">
              <a:rPr lang="en-US" sz="1000" b="0" strike="noStrike" spc="-1">
                <a:solidFill>
                  <a:srgbClr val="FFFFFF"/>
                </a:solidFill>
                <a:latin typeface="Avenir Next LT Pro"/>
              </a:rPr>
              <a:t>4</a:t>
            </a:fld>
            <a:endParaRPr lang="en-IN" sz="1000" b="0" strike="noStrike" spc="-1">
              <a:latin typeface="Times New Roman"/>
            </a:endParaRPr>
          </a:p>
        </p:txBody>
      </p:sp>
      <p:sp>
        <p:nvSpPr>
          <p:cNvPr id="1051" name="Text Placeholder 66"/>
          <p:cNvSpPr/>
          <p:nvPr/>
        </p:nvSpPr>
        <p:spPr>
          <a:xfrm>
            <a:off x="8579160" y="4783680"/>
            <a:ext cx="3199680" cy="365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401"/>
              </a:lnSpc>
              <a:spcBef>
                <a:spcPts val="1001"/>
              </a:spcBef>
              <a:buNone/>
              <a:tabLst>
                <a:tab pos="0" algn="l"/>
              </a:tabLst>
            </a:pPr>
            <a:r>
              <a:rPr lang="en-US" sz="2000" b="1" strike="noStrike" cap="all" spc="-1">
                <a:solidFill>
                  <a:srgbClr val="F8F0E3"/>
                </a:solidFill>
                <a:latin typeface="Avenir Next LT Pro"/>
                <a:ea typeface="DejaVu Sans"/>
              </a:rPr>
              <a:t>convenience</a:t>
            </a:r>
            <a:endParaRPr lang="en-IN" sz="2000" b="0" strike="noStrike" spc="-1">
              <a:latin typeface="Arial"/>
            </a:endParaRPr>
          </a:p>
        </p:txBody>
      </p:sp>
      <p:sp>
        <p:nvSpPr>
          <p:cNvPr id="1052" name="Text Placeholder 64"/>
          <p:cNvSpPr/>
          <p:nvPr/>
        </p:nvSpPr>
        <p:spPr>
          <a:xfrm>
            <a:off x="8579160" y="5167440"/>
            <a:ext cx="3199680" cy="1188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a:bodyPr>
          <a:lstStyle/>
          <a:p>
            <a:pPr>
              <a:lnSpc>
                <a:spcPts val="1800"/>
              </a:lnSpc>
              <a:buNone/>
              <a:tabLst>
                <a:tab pos="0" algn="l"/>
              </a:tabLst>
            </a:pPr>
            <a:r>
              <a:rPr lang="en-US" sz="1400" b="0" strike="noStrike" spc="-1">
                <a:solidFill>
                  <a:srgbClr val="F8F0E3"/>
                </a:solidFill>
                <a:latin typeface="Avenir Next LT Pro"/>
                <a:ea typeface="DejaVu Sans"/>
              </a:rPr>
              <a:t>Switch lights on and close doors with one tap</a:t>
            </a:r>
            <a:endParaRPr lang="en-IN" sz="14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3" name="PlaceHolder 1"/>
          <p:cNvSpPr>
            <a:spLocks noGrp="1"/>
          </p:cNvSpPr>
          <p:nvPr>
            <p:ph type="title"/>
          </p:nvPr>
        </p:nvSpPr>
        <p:spPr>
          <a:xfrm>
            <a:off x="6480000" y="1098360"/>
            <a:ext cx="5224680" cy="2263320"/>
          </a:xfrm>
          <a:prstGeom prst="rect">
            <a:avLst/>
          </a:prstGeom>
          <a:noFill/>
          <a:ln w="0">
            <a:noFill/>
          </a:ln>
        </p:spPr>
        <p:txBody>
          <a:bodyPr lIns="90000" tIns="45000" rIns="90000" bIns="45000" anchor="b">
            <a:noAutofit/>
          </a:bodyPr>
          <a:lstStyle/>
          <a:p>
            <a:pPr algn="ctr">
              <a:lnSpc>
                <a:spcPct val="90000"/>
              </a:lnSpc>
              <a:buNone/>
            </a:pPr>
            <a:r>
              <a:rPr lang="en-US" sz="6000" b="1" strike="noStrike" cap="all" spc="-1">
                <a:solidFill>
                  <a:srgbClr val="F8F0E3"/>
                </a:solidFill>
                <a:latin typeface="Avenir Next LT Pro"/>
              </a:rPr>
              <a:t>HARDWARE OVERVIEW</a:t>
            </a:r>
            <a:endParaRPr lang="en-IN" sz="6000" b="0" strike="noStrike" spc="-1">
              <a:latin typeface="Arial"/>
            </a:endParaRPr>
          </a:p>
        </p:txBody>
      </p:sp>
      <p:sp>
        <p:nvSpPr>
          <p:cNvPr id="1054" name="PlaceHolder 2"/>
          <p:cNvSpPr>
            <a:spLocks noGrp="1"/>
          </p:cNvSpPr>
          <p:nvPr>
            <p:ph type="dt" idx="49"/>
          </p:nvPr>
        </p:nvSpPr>
        <p:spPr>
          <a:xfrm>
            <a:off x="751968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FFFFFF"/>
                </a:solidFill>
                <a:latin typeface="Avenir Next LT Pro"/>
              </a:defRPr>
            </a:lvl1pPr>
          </a:lstStyle>
          <a:p>
            <a:pPr>
              <a:lnSpc>
                <a:spcPct val="100000"/>
              </a:lnSpc>
              <a:buNone/>
            </a:pPr>
            <a:r>
              <a:rPr lang="en-US" sz="1000" b="0" strike="noStrike" spc="-1">
                <a:solidFill>
                  <a:srgbClr val="FFFFFF"/>
                </a:solidFill>
                <a:latin typeface="Avenir Next LT Pro"/>
              </a:rPr>
              <a:t>2023</a:t>
            </a:r>
            <a:endParaRPr lang="en-IN" sz="1000" b="0" strike="noStrike" spc="-1">
              <a:latin typeface="Times New Roman"/>
            </a:endParaRPr>
          </a:p>
        </p:txBody>
      </p:sp>
      <p:sp>
        <p:nvSpPr>
          <p:cNvPr id="4" name="PlaceHolder 3"/>
          <p:cNvSpPr>
            <a:spLocks noGrp="1"/>
          </p:cNvSpPr>
          <p:nvPr>
            <p:ph type="ftr" idx="13"/>
          </p:nvPr>
        </p:nvSpPr>
        <p:spPr/>
        <p:txBody>
          <a:bodyPr/>
          <a:lstStyle/>
          <a:p>
            <a:r>
              <a:t>IoT Project</a:t>
            </a:r>
          </a:p>
        </p:txBody>
      </p:sp>
      <p:sp>
        <p:nvSpPr>
          <p:cNvPr id="5" name="PlaceHolder 4"/>
          <p:cNvSpPr>
            <a:spLocks noGrp="1"/>
          </p:cNvSpPr>
          <p:nvPr>
            <p:ph type="sldNum" idx="14"/>
          </p:nvPr>
        </p:nvSpPr>
        <p:spPr/>
        <p:txBody>
          <a:bodyPr/>
          <a:lstStyle/>
          <a:p>
            <a:fld id="{A22AD3A6-29C1-4D17-8C8F-7C806C14F571}" type="slidenum">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5" name="PlaceHolder 1"/>
          <p:cNvSpPr>
            <a:spLocks noGrp="1"/>
          </p:cNvSpPr>
          <p:nvPr>
            <p:ph type="title"/>
          </p:nvPr>
        </p:nvSpPr>
        <p:spPr>
          <a:xfrm>
            <a:off x="1398240" y="685440"/>
            <a:ext cx="9724320" cy="1325160"/>
          </a:xfrm>
          <a:prstGeom prst="rect">
            <a:avLst/>
          </a:prstGeom>
          <a:noFill/>
          <a:ln w="0">
            <a:noFill/>
          </a:ln>
        </p:spPr>
        <p:txBody>
          <a:bodyPr lIns="90000" tIns="45000" rIns="90000" bIns="45000" anchor="t">
            <a:noAutofit/>
          </a:bodyPr>
          <a:lstStyle/>
          <a:p>
            <a:pPr>
              <a:lnSpc>
                <a:spcPct val="90000"/>
              </a:lnSpc>
              <a:buNone/>
            </a:pPr>
            <a:r>
              <a:rPr lang="en-ZA" sz="4400" b="1" strike="noStrike" cap="all" spc="-1">
                <a:solidFill>
                  <a:srgbClr val="224E7F"/>
                </a:solidFill>
                <a:latin typeface="Avenir Next LT Pro"/>
              </a:rPr>
              <a:t>SENSORS USED</a:t>
            </a:r>
            <a:endParaRPr lang="en-IN" sz="4400" b="0" strike="noStrike" spc="-1">
              <a:latin typeface="Arial"/>
            </a:endParaRPr>
          </a:p>
        </p:txBody>
      </p:sp>
      <p:pic>
        <p:nvPicPr>
          <p:cNvPr id="1056" name="Online Image Placeholder 42" descr="Research outline"/>
          <p:cNvPicPr/>
          <p:nvPr/>
        </p:nvPicPr>
        <p:blipFill>
          <a:blip r:embed="rId2"/>
          <a:stretch/>
        </p:blipFill>
        <p:spPr>
          <a:xfrm>
            <a:off x="1910520" y="2032560"/>
            <a:ext cx="913680" cy="913680"/>
          </a:xfrm>
          <a:prstGeom prst="rect">
            <a:avLst/>
          </a:prstGeom>
          <a:ln w="0">
            <a:noFill/>
          </a:ln>
        </p:spPr>
      </p:pic>
      <p:sp>
        <p:nvSpPr>
          <p:cNvPr id="1057" name="PlaceHolder 2"/>
          <p:cNvSpPr>
            <a:spLocks noGrp="1"/>
          </p:cNvSpPr>
          <p:nvPr>
            <p:ph/>
          </p:nvPr>
        </p:nvSpPr>
        <p:spPr>
          <a:xfrm>
            <a:off x="1065960" y="3666240"/>
            <a:ext cx="2742480" cy="456480"/>
          </a:xfrm>
          <a:prstGeom prst="rect">
            <a:avLst/>
          </a:prstGeom>
          <a:noFill/>
          <a:ln w="0">
            <a:noFill/>
          </a:ln>
        </p:spPr>
        <p:txBody>
          <a:bodyPr lIns="90000" tIns="45000" rIns="90000" bIns="45000" anchor="ctr">
            <a:noAutofit/>
          </a:bodyPr>
          <a:lstStyle/>
          <a:p>
            <a:pPr algn="ctr">
              <a:lnSpc>
                <a:spcPct val="90000"/>
              </a:lnSpc>
              <a:spcBef>
                <a:spcPts val="1001"/>
              </a:spcBef>
              <a:buNone/>
              <a:tabLst>
                <a:tab pos="0" algn="l"/>
              </a:tabLst>
            </a:pPr>
            <a:r>
              <a:rPr lang="en-US" sz="2000" b="1" strike="noStrike" cap="all" spc="-1">
                <a:solidFill>
                  <a:srgbClr val="AA2070"/>
                </a:solidFill>
                <a:latin typeface="Avenir Next LT Pro"/>
              </a:rPr>
              <a:t>FLAME</a:t>
            </a:r>
            <a:endParaRPr lang="en-IN" sz="2000" b="0" strike="noStrike" spc="-1">
              <a:latin typeface="Arial"/>
            </a:endParaRPr>
          </a:p>
        </p:txBody>
      </p:sp>
      <p:sp>
        <p:nvSpPr>
          <p:cNvPr id="1058" name="PlaceHolder 3"/>
          <p:cNvSpPr>
            <a:spLocks noGrp="1"/>
          </p:cNvSpPr>
          <p:nvPr>
            <p:ph/>
          </p:nvPr>
        </p:nvSpPr>
        <p:spPr>
          <a:xfrm>
            <a:off x="2767680" y="5777640"/>
            <a:ext cx="2742480" cy="456480"/>
          </a:xfrm>
          <a:prstGeom prst="rect">
            <a:avLst/>
          </a:prstGeom>
          <a:noFill/>
          <a:ln w="0">
            <a:noFill/>
          </a:ln>
        </p:spPr>
        <p:txBody>
          <a:bodyPr lIns="90000" tIns="45000" rIns="90000" bIns="45000" anchor="ctr">
            <a:noAutofit/>
          </a:bodyPr>
          <a:lstStyle/>
          <a:p>
            <a:pPr algn="ctr">
              <a:lnSpc>
                <a:spcPct val="90000"/>
              </a:lnSpc>
              <a:spcBef>
                <a:spcPts val="1001"/>
              </a:spcBef>
              <a:buNone/>
              <a:tabLst>
                <a:tab pos="0" algn="l"/>
              </a:tabLst>
            </a:pPr>
            <a:r>
              <a:rPr lang="en-US" sz="2000" b="1" strike="noStrike" cap="all" spc="-1">
                <a:solidFill>
                  <a:srgbClr val="AA2070"/>
                </a:solidFill>
                <a:latin typeface="Avenir Next LT Pro"/>
              </a:rPr>
              <a:t>GAS</a:t>
            </a:r>
            <a:endParaRPr lang="en-IN" sz="2000" b="0" strike="noStrike" spc="-1">
              <a:latin typeface="Arial"/>
            </a:endParaRPr>
          </a:p>
        </p:txBody>
      </p:sp>
      <p:sp>
        <p:nvSpPr>
          <p:cNvPr id="1059" name="PlaceHolder 4"/>
          <p:cNvSpPr>
            <a:spLocks noGrp="1"/>
          </p:cNvSpPr>
          <p:nvPr>
            <p:ph/>
          </p:nvPr>
        </p:nvSpPr>
        <p:spPr>
          <a:xfrm>
            <a:off x="4318560" y="3498480"/>
            <a:ext cx="2742480" cy="456480"/>
          </a:xfrm>
          <a:prstGeom prst="rect">
            <a:avLst/>
          </a:prstGeom>
          <a:noFill/>
          <a:ln w="0">
            <a:noFill/>
          </a:ln>
        </p:spPr>
        <p:txBody>
          <a:bodyPr lIns="90000" tIns="45000" rIns="90000" bIns="45000" anchor="ctr">
            <a:noAutofit/>
          </a:bodyPr>
          <a:lstStyle/>
          <a:p>
            <a:pPr algn="ctr">
              <a:lnSpc>
                <a:spcPct val="90000"/>
              </a:lnSpc>
              <a:spcBef>
                <a:spcPts val="1001"/>
              </a:spcBef>
              <a:buNone/>
              <a:tabLst>
                <a:tab pos="0" algn="l"/>
              </a:tabLst>
            </a:pPr>
            <a:r>
              <a:rPr lang="en-US" sz="2000" b="1" strike="noStrike" cap="all" spc="-1">
                <a:solidFill>
                  <a:srgbClr val="AA2070"/>
                </a:solidFill>
                <a:latin typeface="Avenir Next LT Pro"/>
              </a:rPr>
              <a:t>Temperature</a:t>
            </a:r>
            <a:endParaRPr lang="en-IN" sz="2000" b="0" strike="noStrike" spc="-1">
              <a:latin typeface="Arial"/>
            </a:endParaRPr>
          </a:p>
        </p:txBody>
      </p:sp>
      <p:sp>
        <p:nvSpPr>
          <p:cNvPr id="1060" name="PlaceHolder 5"/>
          <p:cNvSpPr>
            <a:spLocks noGrp="1"/>
          </p:cNvSpPr>
          <p:nvPr>
            <p:ph type="dt" idx="50"/>
          </p:nvPr>
        </p:nvSpPr>
        <p:spPr>
          <a:xfrm>
            <a:off x="155268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A8A8A8"/>
                </a:solidFill>
                <a:latin typeface="Avenir Next LT Pro"/>
              </a:defRPr>
            </a:lvl1pPr>
          </a:lstStyle>
          <a:p>
            <a:pPr>
              <a:lnSpc>
                <a:spcPct val="100000"/>
              </a:lnSpc>
              <a:buNone/>
            </a:pPr>
            <a:r>
              <a:rPr lang="en-US" sz="1000" b="0" strike="noStrike" spc="-1">
                <a:solidFill>
                  <a:srgbClr val="A8A8A8"/>
                </a:solidFill>
                <a:latin typeface="Avenir Next LT Pro"/>
              </a:rPr>
              <a:t>2023</a:t>
            </a:r>
            <a:endParaRPr lang="en-IN" sz="1000" b="0" strike="noStrike" spc="-1">
              <a:latin typeface="Times New Roman"/>
            </a:endParaRPr>
          </a:p>
        </p:txBody>
      </p:sp>
      <p:sp>
        <p:nvSpPr>
          <p:cNvPr id="1061" name="PlaceHolder 6"/>
          <p:cNvSpPr>
            <a:spLocks noGrp="1"/>
          </p:cNvSpPr>
          <p:nvPr>
            <p:ph type="ftr" idx="51"/>
          </p:nvPr>
        </p:nvSpPr>
        <p:spPr>
          <a:xfrm>
            <a:off x="574452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IoT Project</a:t>
            </a:r>
            <a:endParaRPr lang="en-IN" sz="1000" b="0" strike="noStrike" spc="-1">
              <a:latin typeface="Times New Roman"/>
            </a:endParaRPr>
          </a:p>
        </p:txBody>
      </p:sp>
      <p:sp>
        <p:nvSpPr>
          <p:cNvPr id="1062" name="PlaceHolder 7"/>
          <p:cNvSpPr>
            <a:spLocks noGrp="1"/>
          </p:cNvSpPr>
          <p:nvPr>
            <p:ph type="sldNum" idx="52"/>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AF4D2E7D-A83C-4835-BF83-F9D621E86B35}" type="slidenum">
              <a:rPr lang="en-US" sz="1000" b="0" strike="noStrike" spc="-1">
                <a:solidFill>
                  <a:srgbClr val="A8A8A8"/>
                </a:solidFill>
                <a:latin typeface="Avenir Next LT Pro"/>
              </a:rPr>
              <a:t>6</a:t>
            </a:fld>
            <a:endParaRPr lang="en-IN" sz="1000" b="0" strike="noStrike" spc="-1">
              <a:latin typeface="Times New Roman"/>
            </a:endParaRPr>
          </a:p>
        </p:txBody>
      </p:sp>
      <p:sp>
        <p:nvSpPr>
          <p:cNvPr id="1063" name="Text Placeholder 4"/>
          <p:cNvSpPr/>
          <p:nvPr/>
        </p:nvSpPr>
        <p:spPr>
          <a:xfrm>
            <a:off x="9911160" y="5708160"/>
            <a:ext cx="2742480" cy="456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spcBef>
                <a:spcPts val="1001"/>
              </a:spcBef>
              <a:buNone/>
              <a:tabLst>
                <a:tab pos="0" algn="l"/>
              </a:tabLst>
            </a:pPr>
            <a:r>
              <a:rPr lang="en-US" sz="2000" b="1" strike="noStrike" cap="all" spc="-1">
                <a:solidFill>
                  <a:srgbClr val="AA2070"/>
                </a:solidFill>
                <a:latin typeface="Avenir Next LT Pro"/>
                <a:ea typeface="DejaVu Sans"/>
              </a:rPr>
              <a:t>SMOKE</a:t>
            </a:r>
            <a:endParaRPr lang="en-IN" sz="2000" b="0" strike="noStrike" spc="-1">
              <a:latin typeface="Arial"/>
            </a:endParaRPr>
          </a:p>
        </p:txBody>
      </p:sp>
      <p:sp>
        <p:nvSpPr>
          <p:cNvPr id="1064" name="Text Placeholder 4"/>
          <p:cNvSpPr/>
          <p:nvPr/>
        </p:nvSpPr>
        <p:spPr>
          <a:xfrm>
            <a:off x="8030520" y="3588840"/>
            <a:ext cx="2742480" cy="456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spcBef>
                <a:spcPts val="1001"/>
              </a:spcBef>
              <a:buNone/>
              <a:tabLst>
                <a:tab pos="0" algn="l"/>
              </a:tabLst>
            </a:pPr>
            <a:r>
              <a:rPr lang="en-US" sz="2000" b="1" strike="noStrike" cap="all" spc="-1">
                <a:solidFill>
                  <a:srgbClr val="AA2070"/>
                </a:solidFill>
                <a:latin typeface="Avenir Next LT Pro"/>
                <a:ea typeface="DejaVu Sans"/>
              </a:rPr>
              <a:t>ULTRASONIC</a:t>
            </a:r>
            <a:endParaRPr lang="en-IN" sz="2000" b="0" strike="noStrike" spc="-1">
              <a:latin typeface="Arial"/>
            </a:endParaRPr>
          </a:p>
        </p:txBody>
      </p:sp>
      <p:pic>
        <p:nvPicPr>
          <p:cNvPr id="1065" name="Picture 15" descr="A picture containing electronic engineering, electronics, circuit component, electronic component&#10;&#10;Description automatically generated"/>
          <p:cNvPicPr/>
          <p:nvPr/>
        </p:nvPicPr>
        <p:blipFill>
          <a:blip r:embed="rId3"/>
          <a:stretch/>
        </p:blipFill>
        <p:spPr>
          <a:xfrm>
            <a:off x="1573200" y="1836000"/>
            <a:ext cx="1774440" cy="1774440"/>
          </a:xfrm>
          <a:prstGeom prst="rect">
            <a:avLst/>
          </a:prstGeom>
          <a:ln w="0">
            <a:noFill/>
          </a:ln>
        </p:spPr>
      </p:pic>
      <p:pic>
        <p:nvPicPr>
          <p:cNvPr id="1066" name="Picture 17" descr="A picture containing electronics&#10;&#10;Description automatically generated with low confidence"/>
          <p:cNvPicPr/>
          <p:nvPr/>
        </p:nvPicPr>
        <p:blipFill>
          <a:blip r:embed="rId4"/>
          <a:stretch/>
        </p:blipFill>
        <p:spPr>
          <a:xfrm>
            <a:off x="3232800" y="3994560"/>
            <a:ext cx="1812240" cy="1703520"/>
          </a:xfrm>
          <a:prstGeom prst="rect">
            <a:avLst/>
          </a:prstGeom>
          <a:ln w="0">
            <a:noFill/>
          </a:ln>
        </p:spPr>
      </p:pic>
      <p:pic>
        <p:nvPicPr>
          <p:cNvPr id="1067" name="Picture 21" descr="A picture containing hat&#10;&#10;Description automatically generated"/>
          <p:cNvPicPr/>
          <p:nvPr/>
        </p:nvPicPr>
        <p:blipFill>
          <a:blip r:embed="rId5"/>
          <a:stretch/>
        </p:blipFill>
        <p:spPr>
          <a:xfrm>
            <a:off x="10361880" y="3817440"/>
            <a:ext cx="1703520" cy="1703520"/>
          </a:xfrm>
          <a:prstGeom prst="rect">
            <a:avLst/>
          </a:prstGeom>
          <a:ln w="0">
            <a:noFill/>
          </a:ln>
        </p:spPr>
      </p:pic>
      <p:pic>
        <p:nvPicPr>
          <p:cNvPr id="1068" name="Picture 23" descr="A picture containing electronics, loudspeaker, sound box, audio equipment&#10;&#10;Description automatically generated"/>
          <p:cNvPicPr/>
          <p:nvPr/>
        </p:nvPicPr>
        <p:blipFill>
          <a:blip r:embed="rId6"/>
          <a:srcRect l="4723" r="3972"/>
          <a:stretch/>
        </p:blipFill>
        <p:spPr>
          <a:xfrm>
            <a:off x="8547480" y="1677960"/>
            <a:ext cx="1591560" cy="1750320"/>
          </a:xfrm>
          <a:prstGeom prst="rect">
            <a:avLst/>
          </a:prstGeom>
          <a:ln w="0">
            <a:noFill/>
          </a:ln>
        </p:spPr>
      </p:pic>
      <p:sp>
        <p:nvSpPr>
          <p:cNvPr id="1069" name="AutoShape 2"/>
          <p:cNvSpPr/>
          <p:nvPr/>
        </p:nvSpPr>
        <p:spPr>
          <a:xfrm>
            <a:off x="5943600" y="480600"/>
            <a:ext cx="3100320" cy="3100320"/>
          </a:xfrm>
          <a:prstGeom prst="rect">
            <a:avLst/>
          </a:prstGeom>
          <a:noFill/>
          <a:ln w="0">
            <a:noFill/>
          </a:ln>
        </p:spPr>
        <p:style>
          <a:lnRef idx="0">
            <a:scrgbClr r="0" g="0" b="0"/>
          </a:lnRef>
          <a:fillRef idx="0">
            <a:scrgbClr r="0" g="0" b="0"/>
          </a:fillRef>
          <a:effectRef idx="0">
            <a:scrgbClr r="0" g="0" b="0"/>
          </a:effectRef>
          <a:fontRef idx="minor"/>
        </p:style>
      </p:sp>
      <p:pic>
        <p:nvPicPr>
          <p:cNvPr id="1070" name="Picture 4" descr="Pulse 3+ Pulse-Ox &amp; Heart Rate Sensor based on MAX30102 - QWIIC compatible  - Protocentral Electronics"/>
          <p:cNvPicPr/>
          <p:nvPr/>
        </p:nvPicPr>
        <p:blipFill>
          <a:blip r:embed="rId7"/>
          <a:srcRect l="17927" t="9996" r="16399" b="13197"/>
          <a:stretch/>
        </p:blipFill>
        <p:spPr>
          <a:xfrm>
            <a:off x="6396840" y="3889440"/>
            <a:ext cx="2052000" cy="1613160"/>
          </a:xfrm>
          <a:prstGeom prst="rect">
            <a:avLst/>
          </a:prstGeom>
          <a:ln w="0">
            <a:noFill/>
          </a:ln>
        </p:spPr>
      </p:pic>
      <p:sp>
        <p:nvSpPr>
          <p:cNvPr id="1071" name="Text Placeholder 4"/>
          <p:cNvSpPr/>
          <p:nvPr/>
        </p:nvSpPr>
        <p:spPr>
          <a:xfrm>
            <a:off x="6051600" y="5630400"/>
            <a:ext cx="2742480" cy="456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spcBef>
                <a:spcPts val="1001"/>
              </a:spcBef>
              <a:buNone/>
              <a:tabLst>
                <a:tab pos="0" algn="l"/>
              </a:tabLst>
            </a:pPr>
            <a:r>
              <a:rPr lang="en-US" sz="2000" b="1" strike="noStrike" cap="all" spc="-1">
                <a:solidFill>
                  <a:srgbClr val="AA2070"/>
                </a:solidFill>
                <a:latin typeface="Avenir Next LT Pro"/>
                <a:ea typeface="DejaVu Sans"/>
              </a:rPr>
              <a:t>PULSE OXIMETER</a:t>
            </a:r>
            <a:endParaRPr lang="en-IN" sz="2000" b="0" strike="noStrike" spc="-1">
              <a:latin typeface="Arial"/>
            </a:endParaRPr>
          </a:p>
        </p:txBody>
      </p:sp>
      <p:pic>
        <p:nvPicPr>
          <p:cNvPr id="1072" name="Picture 1071"/>
          <p:cNvPicPr/>
          <p:nvPr/>
        </p:nvPicPr>
        <p:blipFill>
          <a:blip r:embed="rId8"/>
          <a:stretch/>
        </p:blipFill>
        <p:spPr>
          <a:xfrm>
            <a:off x="4680000" y="1656000"/>
            <a:ext cx="2007000" cy="1780920"/>
          </a:xfrm>
          <a:prstGeom prst="rect">
            <a:avLst/>
          </a:prstGeom>
          <a:ln w="0">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3" name="PlaceHolder 1"/>
          <p:cNvSpPr>
            <a:spLocks noGrp="1"/>
          </p:cNvSpPr>
          <p:nvPr>
            <p:ph type="title"/>
          </p:nvPr>
        </p:nvSpPr>
        <p:spPr>
          <a:xfrm>
            <a:off x="1398240" y="685440"/>
            <a:ext cx="9724320" cy="1325160"/>
          </a:xfrm>
          <a:prstGeom prst="rect">
            <a:avLst/>
          </a:prstGeom>
          <a:noFill/>
          <a:ln w="0">
            <a:noFill/>
          </a:ln>
        </p:spPr>
        <p:txBody>
          <a:bodyPr lIns="90000" tIns="45000" rIns="90000" bIns="45000" anchor="t">
            <a:noAutofit/>
          </a:bodyPr>
          <a:lstStyle/>
          <a:p>
            <a:pPr>
              <a:lnSpc>
                <a:spcPct val="90000"/>
              </a:lnSpc>
              <a:buNone/>
            </a:pPr>
            <a:r>
              <a:rPr lang="en-ZA" sz="4400" b="1" strike="noStrike" cap="all" spc="-1" dirty="0">
                <a:solidFill>
                  <a:srgbClr val="224E7F"/>
                </a:solidFill>
                <a:latin typeface="Avenir Next LT Pro"/>
              </a:rPr>
              <a:t>ACTUATORS USED</a:t>
            </a:r>
            <a:endParaRPr lang="en-IN" sz="4400" b="0" strike="noStrike" spc="-1" dirty="0">
              <a:latin typeface="Arial"/>
            </a:endParaRPr>
          </a:p>
        </p:txBody>
      </p:sp>
      <p:sp>
        <p:nvSpPr>
          <p:cNvPr id="1074" name="PlaceHolder 2"/>
          <p:cNvSpPr>
            <a:spLocks noGrp="1"/>
          </p:cNvSpPr>
          <p:nvPr>
            <p:ph/>
          </p:nvPr>
        </p:nvSpPr>
        <p:spPr>
          <a:xfrm>
            <a:off x="1355760" y="4111560"/>
            <a:ext cx="2742480" cy="456480"/>
          </a:xfrm>
          <a:prstGeom prst="rect">
            <a:avLst/>
          </a:prstGeom>
          <a:noFill/>
          <a:ln w="0">
            <a:noFill/>
          </a:ln>
        </p:spPr>
        <p:txBody>
          <a:bodyPr lIns="90000" tIns="45000" rIns="90000" bIns="45000" anchor="ctr">
            <a:noAutofit/>
          </a:bodyPr>
          <a:lstStyle/>
          <a:p>
            <a:pPr algn="ctr">
              <a:lnSpc>
                <a:spcPct val="90000"/>
              </a:lnSpc>
              <a:spcBef>
                <a:spcPts val="1001"/>
              </a:spcBef>
              <a:buNone/>
              <a:tabLst>
                <a:tab pos="0" algn="l"/>
              </a:tabLst>
            </a:pPr>
            <a:r>
              <a:rPr lang="en-US" sz="2000" b="1" strike="noStrike" cap="all" spc="-1">
                <a:solidFill>
                  <a:srgbClr val="AA2070"/>
                </a:solidFill>
                <a:latin typeface="Avenir Next LT Pro"/>
              </a:rPr>
              <a:t>BUZZERS</a:t>
            </a:r>
            <a:endParaRPr lang="en-IN" sz="2000" b="0" strike="noStrike" spc="-1">
              <a:latin typeface="Arial"/>
            </a:endParaRPr>
          </a:p>
        </p:txBody>
      </p:sp>
      <p:sp>
        <p:nvSpPr>
          <p:cNvPr id="1075" name="PlaceHolder 3"/>
          <p:cNvSpPr>
            <a:spLocks noGrp="1"/>
          </p:cNvSpPr>
          <p:nvPr>
            <p:ph/>
          </p:nvPr>
        </p:nvSpPr>
        <p:spPr>
          <a:xfrm>
            <a:off x="4609440" y="5162400"/>
            <a:ext cx="2742480" cy="456480"/>
          </a:xfrm>
          <a:prstGeom prst="rect">
            <a:avLst/>
          </a:prstGeom>
          <a:noFill/>
          <a:ln w="0">
            <a:noFill/>
          </a:ln>
        </p:spPr>
        <p:txBody>
          <a:bodyPr lIns="90000" tIns="45000" rIns="90000" bIns="45000" anchor="ctr">
            <a:noAutofit/>
          </a:bodyPr>
          <a:lstStyle/>
          <a:p>
            <a:pPr algn="ctr">
              <a:lnSpc>
                <a:spcPct val="90000"/>
              </a:lnSpc>
              <a:spcBef>
                <a:spcPts val="1001"/>
              </a:spcBef>
              <a:buNone/>
              <a:tabLst>
                <a:tab pos="0" algn="l"/>
              </a:tabLst>
            </a:pPr>
            <a:r>
              <a:rPr lang="en-US" sz="2000" b="1" strike="noStrike" cap="all" spc="-1">
                <a:solidFill>
                  <a:srgbClr val="AA2070"/>
                </a:solidFill>
                <a:latin typeface="Avenir Next LT Pro"/>
              </a:rPr>
              <a:t>servo</a:t>
            </a:r>
            <a:endParaRPr lang="en-IN" sz="2000" b="0" strike="noStrike" spc="-1">
              <a:latin typeface="Arial"/>
            </a:endParaRPr>
          </a:p>
        </p:txBody>
      </p:sp>
      <p:sp>
        <p:nvSpPr>
          <p:cNvPr id="1076" name="PlaceHolder 4"/>
          <p:cNvSpPr>
            <a:spLocks noGrp="1"/>
          </p:cNvSpPr>
          <p:nvPr>
            <p:ph type="dt" idx="53"/>
          </p:nvPr>
        </p:nvSpPr>
        <p:spPr>
          <a:xfrm>
            <a:off x="155268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A8A8A8"/>
                </a:solidFill>
                <a:latin typeface="Avenir Next LT Pro"/>
              </a:defRPr>
            </a:lvl1pPr>
          </a:lstStyle>
          <a:p>
            <a:pPr>
              <a:lnSpc>
                <a:spcPct val="100000"/>
              </a:lnSpc>
              <a:buNone/>
            </a:pPr>
            <a:r>
              <a:rPr lang="en-US" sz="1000" b="0" strike="noStrike" spc="-1">
                <a:solidFill>
                  <a:srgbClr val="A8A8A8"/>
                </a:solidFill>
                <a:latin typeface="Avenir Next LT Pro"/>
              </a:rPr>
              <a:t>2023</a:t>
            </a:r>
            <a:endParaRPr lang="en-IN" sz="1000" b="0" strike="noStrike" spc="-1">
              <a:latin typeface="Times New Roman"/>
            </a:endParaRPr>
          </a:p>
        </p:txBody>
      </p:sp>
      <p:sp>
        <p:nvSpPr>
          <p:cNvPr id="1077" name="PlaceHolder 5"/>
          <p:cNvSpPr>
            <a:spLocks noGrp="1"/>
          </p:cNvSpPr>
          <p:nvPr>
            <p:ph type="ftr" idx="54"/>
          </p:nvPr>
        </p:nvSpPr>
        <p:spPr>
          <a:xfrm>
            <a:off x="574452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IoT Project</a:t>
            </a:r>
            <a:endParaRPr lang="en-IN" sz="1000" b="0" strike="noStrike" spc="-1">
              <a:latin typeface="Times New Roman"/>
            </a:endParaRPr>
          </a:p>
        </p:txBody>
      </p:sp>
      <p:sp>
        <p:nvSpPr>
          <p:cNvPr id="1078" name="PlaceHolder 6"/>
          <p:cNvSpPr>
            <a:spLocks noGrp="1"/>
          </p:cNvSpPr>
          <p:nvPr>
            <p:ph type="sldNum" idx="55"/>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F0B2C0DD-FF74-418F-835A-391FEC7E876B}" type="slidenum">
              <a:rPr lang="en-US" sz="1000" b="0" strike="noStrike" spc="-1">
                <a:solidFill>
                  <a:srgbClr val="A8A8A8"/>
                </a:solidFill>
                <a:latin typeface="Avenir Next LT Pro"/>
              </a:rPr>
              <a:t>7</a:t>
            </a:fld>
            <a:endParaRPr lang="en-IN" sz="1000" b="0" strike="noStrike" spc="-1">
              <a:latin typeface="Times New Roman"/>
            </a:endParaRPr>
          </a:p>
        </p:txBody>
      </p:sp>
      <p:sp>
        <p:nvSpPr>
          <p:cNvPr id="1079" name="Text Placeholder 4"/>
          <p:cNvSpPr/>
          <p:nvPr/>
        </p:nvSpPr>
        <p:spPr>
          <a:xfrm>
            <a:off x="7781040" y="3974760"/>
            <a:ext cx="2742480" cy="456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spcBef>
                <a:spcPts val="1001"/>
              </a:spcBef>
              <a:buNone/>
              <a:tabLst>
                <a:tab pos="0" algn="l"/>
              </a:tabLst>
            </a:pPr>
            <a:r>
              <a:rPr lang="en-US" sz="2000" b="1" strike="noStrike" cap="all" spc="-1">
                <a:solidFill>
                  <a:srgbClr val="AA2070"/>
                </a:solidFill>
                <a:latin typeface="Avenir Next LT Pro"/>
                <a:ea typeface="DejaVu Sans"/>
              </a:rPr>
              <a:t>ledS</a:t>
            </a:r>
            <a:endParaRPr lang="en-IN" sz="2000" b="0" strike="noStrike" spc="-1">
              <a:latin typeface="Arial"/>
            </a:endParaRPr>
          </a:p>
        </p:txBody>
      </p:sp>
      <p:sp>
        <p:nvSpPr>
          <p:cNvPr id="1080" name="AutoShape 2"/>
          <p:cNvSpPr/>
          <p:nvPr/>
        </p:nvSpPr>
        <p:spPr>
          <a:xfrm>
            <a:off x="5981040" y="478800"/>
            <a:ext cx="3100320" cy="3100320"/>
          </a:xfrm>
          <a:prstGeom prst="rect">
            <a:avLst/>
          </a:prstGeom>
          <a:noFill/>
          <a:ln w="0">
            <a:noFill/>
          </a:ln>
        </p:spPr>
        <p:style>
          <a:lnRef idx="0">
            <a:scrgbClr r="0" g="0" b="0"/>
          </a:lnRef>
          <a:fillRef idx="0">
            <a:scrgbClr r="0" g="0" b="0"/>
          </a:fillRef>
          <a:effectRef idx="0">
            <a:scrgbClr r="0" g="0" b="0"/>
          </a:effectRef>
          <a:fontRef idx="minor"/>
        </p:style>
      </p:sp>
      <p:pic>
        <p:nvPicPr>
          <p:cNvPr id="1081" name="Picture 2" descr="Active Buzzer Module - 3.3-5V buy online at Low Price in India -  ElectronicsComp.com"/>
          <p:cNvPicPr/>
          <p:nvPr/>
        </p:nvPicPr>
        <p:blipFill>
          <a:blip r:embed="rId2"/>
          <a:stretch/>
        </p:blipFill>
        <p:spPr>
          <a:xfrm>
            <a:off x="1733760" y="1990440"/>
            <a:ext cx="1889640" cy="1889640"/>
          </a:xfrm>
          <a:prstGeom prst="rect">
            <a:avLst/>
          </a:prstGeom>
          <a:ln w="0">
            <a:noFill/>
          </a:ln>
        </p:spPr>
      </p:pic>
      <p:pic>
        <p:nvPicPr>
          <p:cNvPr id="1082" name="Picture 4" descr="TowerPro SG 90 Micro Servo Motor : Amazon.in: Industrial &amp; Scientific"/>
          <p:cNvPicPr/>
          <p:nvPr/>
        </p:nvPicPr>
        <p:blipFill>
          <a:blip r:embed="rId3"/>
          <a:stretch/>
        </p:blipFill>
        <p:spPr>
          <a:xfrm>
            <a:off x="4710240" y="3214440"/>
            <a:ext cx="2285280" cy="1889640"/>
          </a:xfrm>
          <a:prstGeom prst="rect">
            <a:avLst/>
          </a:prstGeom>
          <a:ln w="0">
            <a:noFill/>
          </a:ln>
        </p:spPr>
      </p:pic>
      <p:sp>
        <p:nvSpPr>
          <p:cNvPr id="1083" name="AutoShape 6"/>
          <p:cNvSpPr/>
          <p:nvPr/>
        </p:nvSpPr>
        <p:spPr>
          <a:xfrm>
            <a:off x="5943600" y="3276720"/>
            <a:ext cx="304200" cy="304200"/>
          </a:xfrm>
          <a:prstGeom prst="rect">
            <a:avLst/>
          </a:prstGeom>
          <a:noFill/>
          <a:ln w="0">
            <a:noFill/>
          </a:ln>
        </p:spPr>
        <p:style>
          <a:lnRef idx="0">
            <a:scrgbClr r="0" g="0" b="0"/>
          </a:lnRef>
          <a:fillRef idx="0">
            <a:scrgbClr r="0" g="0" b="0"/>
          </a:fillRef>
          <a:effectRef idx="0">
            <a:scrgbClr r="0" g="0" b="0"/>
          </a:effectRef>
          <a:fontRef idx="minor"/>
        </p:style>
      </p:sp>
      <p:sp>
        <p:nvSpPr>
          <p:cNvPr id="1084" name="AutoShape 8"/>
          <p:cNvSpPr/>
          <p:nvPr/>
        </p:nvSpPr>
        <p:spPr>
          <a:xfrm>
            <a:off x="6095880" y="3429000"/>
            <a:ext cx="304200" cy="304200"/>
          </a:xfrm>
          <a:prstGeom prst="rect">
            <a:avLst/>
          </a:prstGeom>
          <a:noFill/>
          <a:ln w="0">
            <a:noFill/>
          </a:ln>
        </p:spPr>
        <p:style>
          <a:lnRef idx="0">
            <a:scrgbClr r="0" g="0" b="0"/>
          </a:lnRef>
          <a:fillRef idx="0">
            <a:scrgbClr r="0" g="0" b="0"/>
          </a:fillRef>
          <a:effectRef idx="0">
            <a:scrgbClr r="0" g="0" b="0"/>
          </a:effectRef>
          <a:fontRef idx="minor"/>
        </p:style>
      </p:sp>
      <p:sp>
        <p:nvSpPr>
          <p:cNvPr id="1085" name="AutoShape 10"/>
          <p:cNvSpPr/>
          <p:nvPr/>
        </p:nvSpPr>
        <p:spPr>
          <a:xfrm>
            <a:off x="6276240" y="1080720"/>
            <a:ext cx="2804760" cy="2804760"/>
          </a:xfrm>
          <a:prstGeom prst="rect">
            <a:avLst/>
          </a:prstGeom>
          <a:noFill/>
          <a:ln w="0">
            <a:noFill/>
          </a:ln>
        </p:spPr>
        <p:style>
          <a:lnRef idx="0">
            <a:scrgbClr r="0" g="0" b="0"/>
          </a:lnRef>
          <a:fillRef idx="0">
            <a:scrgbClr r="0" g="0" b="0"/>
          </a:fillRef>
          <a:effectRef idx="0">
            <a:scrgbClr r="0" g="0" b="0"/>
          </a:effectRef>
          <a:fontRef idx="minor"/>
        </p:style>
      </p:sp>
      <p:pic>
        <p:nvPicPr>
          <p:cNvPr id="1086" name="Picture 16"/>
          <p:cNvPicPr/>
          <p:nvPr/>
        </p:nvPicPr>
        <p:blipFill>
          <a:blip r:embed="rId4"/>
          <a:stretch/>
        </p:blipFill>
        <p:spPr>
          <a:xfrm>
            <a:off x="8030520" y="1652400"/>
            <a:ext cx="2120400" cy="213336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7" name="PlaceHolder 1"/>
          <p:cNvSpPr>
            <a:spLocks noGrp="1"/>
          </p:cNvSpPr>
          <p:nvPr>
            <p:ph type="title"/>
          </p:nvPr>
        </p:nvSpPr>
        <p:spPr>
          <a:xfrm>
            <a:off x="3044880" y="898560"/>
            <a:ext cx="6983640" cy="876960"/>
          </a:xfrm>
          <a:prstGeom prst="rect">
            <a:avLst/>
          </a:prstGeom>
          <a:noFill/>
          <a:ln w="0">
            <a:noFill/>
          </a:ln>
        </p:spPr>
        <p:txBody>
          <a:bodyPr lIns="90000" tIns="45000" rIns="90000" bIns="45000" anchor="t">
            <a:normAutofit/>
          </a:bodyPr>
          <a:lstStyle/>
          <a:p>
            <a:pPr>
              <a:lnSpc>
                <a:spcPct val="90000"/>
              </a:lnSpc>
              <a:buNone/>
            </a:pPr>
            <a:r>
              <a:rPr lang="en-US" sz="4400" b="1" strike="noStrike" cap="all" spc="-1">
                <a:solidFill>
                  <a:srgbClr val="224E7F"/>
                </a:solidFill>
                <a:latin typeface="Avenir Next LT Pro"/>
              </a:rPr>
              <a:t>HOME LAYOUT</a:t>
            </a:r>
            <a:endParaRPr lang="en-IN" sz="4400" b="0" strike="noStrike" spc="-1">
              <a:latin typeface="Arial"/>
            </a:endParaRPr>
          </a:p>
        </p:txBody>
      </p:sp>
      <p:sp>
        <p:nvSpPr>
          <p:cNvPr id="1088" name="PlaceHolder 2"/>
          <p:cNvSpPr>
            <a:spLocks noGrp="1"/>
          </p:cNvSpPr>
          <p:nvPr>
            <p:ph type="dt" idx="56"/>
          </p:nvPr>
        </p:nvSpPr>
        <p:spPr>
          <a:xfrm>
            <a:off x="304488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A8A8A8"/>
                </a:solidFill>
                <a:latin typeface="Avenir Next LT Pro"/>
              </a:defRPr>
            </a:lvl1pPr>
          </a:lstStyle>
          <a:p>
            <a:pPr>
              <a:lnSpc>
                <a:spcPct val="100000"/>
              </a:lnSpc>
              <a:buNone/>
            </a:pPr>
            <a:r>
              <a:rPr lang="en-US" sz="1000" b="0" strike="noStrike" spc="-1">
                <a:solidFill>
                  <a:srgbClr val="A8A8A8"/>
                </a:solidFill>
                <a:latin typeface="Avenir Next LT Pro"/>
              </a:rPr>
              <a:t>2023</a:t>
            </a:r>
            <a:endParaRPr lang="en-IN" sz="1000" b="0" strike="noStrike" spc="-1">
              <a:latin typeface="Times New Roman"/>
            </a:endParaRPr>
          </a:p>
        </p:txBody>
      </p:sp>
      <p:sp>
        <p:nvSpPr>
          <p:cNvPr id="1089" name="PlaceHolder 3"/>
          <p:cNvSpPr>
            <a:spLocks noGrp="1"/>
          </p:cNvSpPr>
          <p:nvPr>
            <p:ph type="ftr" idx="57"/>
          </p:nvPr>
        </p:nvSpPr>
        <p:spPr>
          <a:xfrm>
            <a:off x="648972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A8A8A8"/>
                </a:solidFill>
                <a:latin typeface="Avenir Next LT Pro"/>
              </a:defRPr>
            </a:lvl1pPr>
          </a:lstStyle>
          <a:p>
            <a:pPr algn="ctr">
              <a:lnSpc>
                <a:spcPct val="100000"/>
              </a:lnSpc>
              <a:buNone/>
            </a:pPr>
            <a:r>
              <a:rPr lang="en-US" sz="1000" b="0" strike="noStrike" spc="-1">
                <a:solidFill>
                  <a:srgbClr val="A8A8A8"/>
                </a:solidFill>
                <a:latin typeface="Avenir Next LT Pro"/>
              </a:rPr>
              <a:t>IoT Project</a:t>
            </a:r>
            <a:endParaRPr lang="en-IN" sz="1000" b="0" strike="noStrike" spc="-1">
              <a:latin typeface="Times New Roman"/>
            </a:endParaRPr>
          </a:p>
        </p:txBody>
      </p:sp>
      <p:sp>
        <p:nvSpPr>
          <p:cNvPr id="1090" name="PlaceHolder 4"/>
          <p:cNvSpPr>
            <a:spLocks noGrp="1"/>
          </p:cNvSpPr>
          <p:nvPr>
            <p:ph type="sldNum" idx="58"/>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A8A8A8"/>
                </a:solidFill>
                <a:latin typeface="Avenir Next LT Pro"/>
              </a:defRPr>
            </a:lvl1pPr>
          </a:lstStyle>
          <a:p>
            <a:pPr algn="r">
              <a:lnSpc>
                <a:spcPct val="100000"/>
              </a:lnSpc>
              <a:buNone/>
            </a:pPr>
            <a:fld id="{68553F8D-BD3B-4DF9-9642-0BF516E74BE4}" type="slidenum">
              <a:rPr lang="en-US" sz="1000" b="0" strike="noStrike" spc="-1">
                <a:solidFill>
                  <a:srgbClr val="A8A8A8"/>
                </a:solidFill>
                <a:latin typeface="Avenir Next LT Pro"/>
              </a:rPr>
              <a:t>8</a:t>
            </a:fld>
            <a:endParaRPr lang="en-IN" sz="1000" b="0" strike="noStrike" spc="-1">
              <a:latin typeface="Times New Roman"/>
            </a:endParaRPr>
          </a:p>
        </p:txBody>
      </p:sp>
      <p:pic>
        <p:nvPicPr>
          <p:cNvPr id="1091" name="Picture 2"/>
          <p:cNvPicPr/>
          <p:nvPr/>
        </p:nvPicPr>
        <p:blipFill>
          <a:blip r:embed="rId2"/>
          <a:stretch/>
        </p:blipFill>
        <p:spPr>
          <a:xfrm>
            <a:off x="2601720" y="1896480"/>
            <a:ext cx="6049080" cy="4203000"/>
          </a:xfrm>
          <a:prstGeom prst="rect">
            <a:avLst/>
          </a:prstGeom>
          <a:ln w="0">
            <a:noFill/>
          </a:ln>
        </p:spPr>
      </p:pic>
      <p:pic>
        <p:nvPicPr>
          <p:cNvPr id="1092" name="Picture 4"/>
          <p:cNvPicPr/>
          <p:nvPr/>
        </p:nvPicPr>
        <p:blipFill>
          <a:blip r:embed="rId3"/>
          <a:stretch/>
        </p:blipFill>
        <p:spPr>
          <a:xfrm>
            <a:off x="8775720" y="932760"/>
            <a:ext cx="1316880" cy="1015200"/>
          </a:xfrm>
          <a:prstGeom prst="rect">
            <a:avLst/>
          </a:prstGeom>
          <a:ln w="0">
            <a:noFill/>
          </a:ln>
        </p:spPr>
      </p:pic>
      <p:pic>
        <p:nvPicPr>
          <p:cNvPr id="1093" name="Picture 6"/>
          <p:cNvPicPr/>
          <p:nvPr/>
        </p:nvPicPr>
        <p:blipFill>
          <a:blip r:embed="rId4"/>
          <a:stretch/>
        </p:blipFill>
        <p:spPr>
          <a:xfrm>
            <a:off x="8867520" y="2041920"/>
            <a:ext cx="1114200" cy="1007640"/>
          </a:xfrm>
          <a:prstGeom prst="rect">
            <a:avLst/>
          </a:prstGeom>
          <a:ln w="0">
            <a:noFill/>
          </a:ln>
        </p:spPr>
      </p:pic>
      <p:pic>
        <p:nvPicPr>
          <p:cNvPr id="1094" name="Picture 8"/>
          <p:cNvPicPr/>
          <p:nvPr/>
        </p:nvPicPr>
        <p:blipFill>
          <a:blip r:embed="rId5"/>
          <a:stretch/>
        </p:blipFill>
        <p:spPr>
          <a:xfrm rot="10800000">
            <a:off x="8630280" y="3236400"/>
            <a:ext cx="1605240" cy="1342080"/>
          </a:xfrm>
          <a:prstGeom prst="rect">
            <a:avLst/>
          </a:prstGeom>
          <a:ln w="0">
            <a:noFill/>
          </a:ln>
        </p:spPr>
      </p:pic>
      <p:pic>
        <p:nvPicPr>
          <p:cNvPr id="1095" name="Picture 10"/>
          <p:cNvPicPr/>
          <p:nvPr/>
        </p:nvPicPr>
        <p:blipFill>
          <a:blip r:embed="rId6"/>
          <a:stretch/>
        </p:blipFill>
        <p:spPr>
          <a:xfrm>
            <a:off x="8633160" y="4176000"/>
            <a:ext cx="1689840" cy="1486080"/>
          </a:xfrm>
          <a:prstGeom prst="rect">
            <a:avLst/>
          </a:prstGeom>
          <a:ln w="0">
            <a:noFill/>
          </a:ln>
        </p:spPr>
      </p:pic>
      <p:sp>
        <p:nvSpPr>
          <p:cNvPr id="1096" name="TextBox 23"/>
          <p:cNvSpPr/>
          <p:nvPr/>
        </p:nvSpPr>
        <p:spPr>
          <a:xfrm>
            <a:off x="10217520" y="1337400"/>
            <a:ext cx="164736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a:solidFill>
                  <a:srgbClr val="000000"/>
                </a:solidFill>
                <a:latin typeface="Avenir Next LT Pro"/>
                <a:ea typeface="DejaVu Sans"/>
              </a:rPr>
              <a:t>Smoke, LPG</a:t>
            </a:r>
            <a:endParaRPr lang="en-IN" sz="1800" b="0" strike="noStrike" spc="-1">
              <a:latin typeface="Arial"/>
            </a:endParaRPr>
          </a:p>
        </p:txBody>
      </p:sp>
      <p:sp>
        <p:nvSpPr>
          <p:cNvPr id="1097" name="TextBox 24"/>
          <p:cNvSpPr/>
          <p:nvPr/>
        </p:nvSpPr>
        <p:spPr>
          <a:xfrm>
            <a:off x="10217520" y="2581560"/>
            <a:ext cx="148428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a:solidFill>
                  <a:srgbClr val="000000"/>
                </a:solidFill>
                <a:latin typeface="Avenir Next LT Pro"/>
                <a:ea typeface="DejaVu Sans"/>
              </a:rPr>
              <a:t>Flame </a:t>
            </a:r>
            <a:endParaRPr lang="en-IN" sz="1800" b="0" strike="noStrike" spc="-1">
              <a:latin typeface="Arial"/>
            </a:endParaRPr>
          </a:p>
        </p:txBody>
      </p:sp>
      <p:sp>
        <p:nvSpPr>
          <p:cNvPr id="1098" name="TextBox 25"/>
          <p:cNvSpPr/>
          <p:nvPr/>
        </p:nvSpPr>
        <p:spPr>
          <a:xfrm>
            <a:off x="10217520" y="3762000"/>
            <a:ext cx="180468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a:solidFill>
                  <a:srgbClr val="000000"/>
                </a:solidFill>
                <a:latin typeface="Avenir Next LT Pro"/>
                <a:ea typeface="DejaVu Sans"/>
              </a:rPr>
              <a:t>Ultrasonic</a:t>
            </a:r>
            <a:endParaRPr lang="en-IN" sz="1800" b="0" strike="noStrike" spc="-1">
              <a:latin typeface="Arial"/>
            </a:endParaRPr>
          </a:p>
        </p:txBody>
      </p:sp>
      <p:sp>
        <p:nvSpPr>
          <p:cNvPr id="1099" name="TextBox 26"/>
          <p:cNvSpPr/>
          <p:nvPr/>
        </p:nvSpPr>
        <p:spPr>
          <a:xfrm>
            <a:off x="10217520" y="4734000"/>
            <a:ext cx="164736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a:solidFill>
                  <a:srgbClr val="000000"/>
                </a:solidFill>
                <a:latin typeface="Avenir Next LT Pro"/>
                <a:ea typeface="DejaVu Sans"/>
              </a:rPr>
              <a:t>PIR</a:t>
            </a:r>
            <a:endParaRPr lang="en-IN" sz="1800" b="0" strike="noStrike" spc="-1">
              <a:latin typeface="Arial"/>
            </a:endParaRPr>
          </a:p>
        </p:txBody>
      </p:sp>
      <p:sp>
        <p:nvSpPr>
          <p:cNvPr id="1100" name="TextBox 27"/>
          <p:cNvSpPr/>
          <p:nvPr/>
        </p:nvSpPr>
        <p:spPr>
          <a:xfrm>
            <a:off x="3331440" y="4094280"/>
            <a:ext cx="913680" cy="5763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600" b="0" strike="noStrike" spc="-1">
                <a:solidFill>
                  <a:srgbClr val="000000"/>
                </a:solidFill>
                <a:latin typeface="Avenir Next LT Pro"/>
                <a:ea typeface="DejaVu Sans"/>
              </a:rPr>
              <a:t>LIVING ROOM</a:t>
            </a:r>
            <a:endParaRPr lang="en-IN" sz="1600" b="0" strike="noStrike" spc="-1">
              <a:latin typeface="Arial"/>
            </a:endParaRPr>
          </a:p>
        </p:txBody>
      </p:sp>
      <p:sp>
        <p:nvSpPr>
          <p:cNvPr id="1101" name="TextBox 28"/>
          <p:cNvSpPr/>
          <p:nvPr/>
        </p:nvSpPr>
        <p:spPr>
          <a:xfrm>
            <a:off x="4535280" y="4176000"/>
            <a:ext cx="1397160" cy="333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600" b="0" strike="noStrike" spc="-1">
                <a:solidFill>
                  <a:srgbClr val="000000"/>
                </a:solidFill>
                <a:latin typeface="Avenir Next LT Pro"/>
                <a:ea typeface="DejaVu Sans"/>
              </a:rPr>
              <a:t>BEDROOM</a:t>
            </a:r>
            <a:endParaRPr lang="en-IN" sz="1600" b="0" strike="noStrike" spc="-1">
              <a:latin typeface="Arial"/>
            </a:endParaRPr>
          </a:p>
        </p:txBody>
      </p:sp>
      <p:sp>
        <p:nvSpPr>
          <p:cNvPr id="1102" name="TextBox 29"/>
          <p:cNvSpPr/>
          <p:nvPr/>
        </p:nvSpPr>
        <p:spPr>
          <a:xfrm>
            <a:off x="6537240" y="4176000"/>
            <a:ext cx="1605240" cy="333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600" b="0" strike="noStrike" spc="-1">
                <a:solidFill>
                  <a:srgbClr val="000000"/>
                </a:solidFill>
                <a:latin typeface="Avenir Next LT Pro"/>
                <a:ea typeface="DejaVu Sans"/>
              </a:rPr>
              <a:t>KITCHEN</a:t>
            </a:r>
            <a:endParaRPr lang="en-IN" sz="1600" b="0" strike="noStrike" spc="-1">
              <a:latin typeface="Arial"/>
            </a:endParaRPr>
          </a:p>
        </p:txBody>
      </p:sp>
      <p:sp>
        <p:nvSpPr>
          <p:cNvPr id="1103" name="TextBox 30"/>
          <p:cNvSpPr/>
          <p:nvPr/>
        </p:nvSpPr>
        <p:spPr>
          <a:xfrm>
            <a:off x="6874200" y="2869920"/>
            <a:ext cx="1516320" cy="302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400" b="0" strike="noStrike" spc="-1">
                <a:solidFill>
                  <a:srgbClr val="000000"/>
                </a:solidFill>
                <a:latin typeface="Avenir Next LT Pro"/>
                <a:ea typeface="DejaVu Sans"/>
              </a:rPr>
              <a:t>BATHROOM</a:t>
            </a:r>
            <a:endParaRPr lang="en-IN" sz="1400" b="0" strike="noStrike" spc="-1">
              <a:latin typeface="Arial"/>
            </a:endParaRPr>
          </a:p>
        </p:txBody>
      </p:sp>
      <p:sp>
        <p:nvSpPr>
          <p:cNvPr id="1104" name="TextBox 31"/>
          <p:cNvSpPr/>
          <p:nvPr/>
        </p:nvSpPr>
        <p:spPr>
          <a:xfrm>
            <a:off x="4973760" y="2719800"/>
            <a:ext cx="1899720" cy="333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600" b="0" strike="noStrike" spc="-1">
                <a:solidFill>
                  <a:srgbClr val="000000"/>
                </a:solidFill>
                <a:latin typeface="Avenir Next LT Pro"/>
                <a:ea typeface="DejaVu Sans"/>
              </a:rPr>
              <a:t>WIRING ROOM</a:t>
            </a:r>
            <a:endParaRPr lang="en-IN" sz="1600" b="0" strike="noStrike" spc="-1">
              <a:latin typeface="Arial"/>
            </a:endParaRPr>
          </a:p>
        </p:txBody>
      </p:sp>
      <p:sp>
        <p:nvSpPr>
          <p:cNvPr id="1105" name="TextBox 32"/>
          <p:cNvSpPr/>
          <p:nvPr/>
        </p:nvSpPr>
        <p:spPr>
          <a:xfrm>
            <a:off x="3254400" y="2751480"/>
            <a:ext cx="1537560" cy="333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600" b="0" strike="noStrike" spc="-1">
                <a:solidFill>
                  <a:srgbClr val="000000"/>
                </a:solidFill>
                <a:latin typeface="Avenir Next LT Pro"/>
                <a:ea typeface="DejaVu Sans"/>
              </a:rPr>
              <a:t>ENTRANCE</a:t>
            </a:r>
            <a:endParaRPr lang="en-IN" sz="160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 name="PlaceHolder 1"/>
          <p:cNvSpPr>
            <a:spLocks noGrp="1"/>
          </p:cNvSpPr>
          <p:nvPr>
            <p:ph type="title"/>
          </p:nvPr>
        </p:nvSpPr>
        <p:spPr>
          <a:xfrm>
            <a:off x="1552680" y="896040"/>
            <a:ext cx="10181520" cy="1325160"/>
          </a:xfrm>
          <a:prstGeom prst="rect">
            <a:avLst/>
          </a:prstGeom>
          <a:noFill/>
          <a:ln w="0">
            <a:noFill/>
          </a:ln>
        </p:spPr>
        <p:txBody>
          <a:bodyPr lIns="90000" tIns="45000" rIns="90000" bIns="45000" anchor="t">
            <a:normAutofit/>
          </a:bodyPr>
          <a:lstStyle/>
          <a:p>
            <a:pPr>
              <a:lnSpc>
                <a:spcPct val="90000"/>
              </a:lnSpc>
              <a:buNone/>
            </a:pPr>
            <a:r>
              <a:rPr lang="en-ZA" sz="4400" b="1" strike="noStrike" cap="all" spc="-1">
                <a:solidFill>
                  <a:srgbClr val="F8F0E3"/>
                </a:solidFill>
                <a:latin typeface="Avenir Next LT Pro"/>
              </a:rPr>
              <a:t>MODEL</a:t>
            </a:r>
            <a:endParaRPr lang="en-IN" sz="4400" b="0" strike="noStrike" spc="-1">
              <a:latin typeface="Arial"/>
            </a:endParaRPr>
          </a:p>
        </p:txBody>
      </p:sp>
      <p:sp>
        <p:nvSpPr>
          <p:cNvPr id="1107" name="PlaceHolder 2"/>
          <p:cNvSpPr>
            <a:spLocks noGrp="1"/>
          </p:cNvSpPr>
          <p:nvPr>
            <p:ph type="dt" idx="59"/>
          </p:nvPr>
        </p:nvSpPr>
        <p:spPr>
          <a:xfrm>
            <a:off x="1554480" y="6353280"/>
            <a:ext cx="1096560" cy="364320"/>
          </a:xfrm>
          <a:prstGeom prst="rect">
            <a:avLst/>
          </a:prstGeom>
          <a:noFill/>
          <a:ln w="0">
            <a:noFill/>
          </a:ln>
        </p:spPr>
        <p:txBody>
          <a:bodyPr lIns="90000" tIns="45000" rIns="90000" bIns="45000" anchor="ctr">
            <a:noAutofit/>
          </a:bodyPr>
          <a:lstStyle>
            <a:lvl1pPr>
              <a:lnSpc>
                <a:spcPct val="100000"/>
              </a:lnSpc>
              <a:buNone/>
              <a:defRPr lang="en-US" sz="1000" b="0" strike="noStrike" spc="-1">
                <a:solidFill>
                  <a:srgbClr val="FFFFFF"/>
                </a:solidFill>
                <a:latin typeface="Avenir Next LT Pro"/>
              </a:defRPr>
            </a:lvl1pPr>
          </a:lstStyle>
          <a:p>
            <a:pPr>
              <a:lnSpc>
                <a:spcPct val="100000"/>
              </a:lnSpc>
              <a:buNone/>
            </a:pPr>
            <a:r>
              <a:rPr lang="en-US" sz="1000" b="0" strike="noStrike" spc="-1">
                <a:solidFill>
                  <a:srgbClr val="FFFFFF"/>
                </a:solidFill>
                <a:latin typeface="Avenir Next LT Pro"/>
              </a:rPr>
              <a:t>2023</a:t>
            </a:r>
            <a:endParaRPr lang="en-IN" sz="1000" b="0" strike="noStrike" spc="-1">
              <a:latin typeface="Times New Roman"/>
            </a:endParaRPr>
          </a:p>
        </p:txBody>
      </p:sp>
      <p:sp>
        <p:nvSpPr>
          <p:cNvPr id="1108" name="PlaceHolder 3"/>
          <p:cNvSpPr>
            <a:spLocks noGrp="1"/>
          </p:cNvSpPr>
          <p:nvPr>
            <p:ph type="ftr" idx="60"/>
          </p:nvPr>
        </p:nvSpPr>
        <p:spPr>
          <a:xfrm>
            <a:off x="5744520" y="6350040"/>
            <a:ext cx="2285280" cy="364320"/>
          </a:xfrm>
          <a:prstGeom prst="rect">
            <a:avLst/>
          </a:prstGeom>
          <a:noFill/>
          <a:ln w="0">
            <a:noFill/>
          </a:ln>
        </p:spPr>
        <p:txBody>
          <a:bodyPr lIns="90000" tIns="45000" rIns="90000" bIns="45000" anchor="ctr">
            <a:noAutofit/>
          </a:bodyPr>
          <a:lstStyle>
            <a:lvl1pPr algn="ctr">
              <a:lnSpc>
                <a:spcPct val="100000"/>
              </a:lnSpc>
              <a:buNone/>
              <a:defRPr lang="en-US" sz="1000" b="0" strike="noStrike" spc="-1">
                <a:solidFill>
                  <a:srgbClr val="FFFFFF"/>
                </a:solidFill>
                <a:latin typeface="Avenir Next LT Pro"/>
              </a:defRPr>
            </a:lvl1pPr>
          </a:lstStyle>
          <a:p>
            <a:pPr algn="ctr">
              <a:lnSpc>
                <a:spcPct val="100000"/>
              </a:lnSpc>
              <a:buNone/>
            </a:pPr>
            <a:r>
              <a:rPr lang="en-US" sz="1000" b="0" strike="noStrike" spc="-1">
                <a:solidFill>
                  <a:srgbClr val="FFFFFF"/>
                </a:solidFill>
                <a:latin typeface="Avenir Next LT Pro"/>
              </a:rPr>
              <a:t>IoT Project</a:t>
            </a:r>
            <a:endParaRPr lang="en-IN" sz="1000" b="0" strike="noStrike" spc="-1">
              <a:latin typeface="Times New Roman"/>
            </a:endParaRPr>
          </a:p>
        </p:txBody>
      </p:sp>
      <p:sp>
        <p:nvSpPr>
          <p:cNvPr id="1109" name="PlaceHolder 4"/>
          <p:cNvSpPr>
            <a:spLocks noGrp="1"/>
          </p:cNvSpPr>
          <p:nvPr>
            <p:ph type="sldNum" idx="61"/>
          </p:nvPr>
        </p:nvSpPr>
        <p:spPr>
          <a:xfrm>
            <a:off x="11123280" y="6356520"/>
            <a:ext cx="456480" cy="364320"/>
          </a:xfrm>
          <a:prstGeom prst="rect">
            <a:avLst/>
          </a:prstGeom>
          <a:noFill/>
          <a:ln w="0">
            <a:noFill/>
          </a:ln>
        </p:spPr>
        <p:txBody>
          <a:bodyPr lIns="90000" tIns="45000" rIns="90000" bIns="45000" anchor="ctr">
            <a:noAutofit/>
          </a:bodyPr>
          <a:lstStyle>
            <a:lvl1pPr algn="r">
              <a:lnSpc>
                <a:spcPct val="100000"/>
              </a:lnSpc>
              <a:buNone/>
              <a:defRPr lang="en-US" sz="1000" b="0" strike="noStrike" spc="-1">
                <a:solidFill>
                  <a:srgbClr val="FFFFFF"/>
                </a:solidFill>
                <a:latin typeface="Avenir Next LT Pro"/>
              </a:defRPr>
            </a:lvl1pPr>
          </a:lstStyle>
          <a:p>
            <a:pPr algn="r">
              <a:lnSpc>
                <a:spcPct val="100000"/>
              </a:lnSpc>
              <a:buNone/>
            </a:pPr>
            <a:fld id="{337D6E98-FCFC-427B-B116-41A87B70D524}" type="slidenum">
              <a:rPr lang="en-US" sz="1000" b="0" strike="noStrike" spc="-1">
                <a:solidFill>
                  <a:srgbClr val="FFFFFF"/>
                </a:solidFill>
                <a:latin typeface="Avenir Next LT Pro"/>
              </a:rPr>
              <a:t>9</a:t>
            </a:fld>
            <a:endParaRPr lang="en-IN" sz="1000" b="0" strike="noStrike" spc="-1">
              <a:latin typeface="Times New Roman"/>
            </a:endParaRPr>
          </a:p>
        </p:txBody>
      </p:sp>
      <p:pic>
        <p:nvPicPr>
          <p:cNvPr id="1110" name="Picture 2"/>
          <p:cNvPicPr/>
          <p:nvPr/>
        </p:nvPicPr>
        <p:blipFill>
          <a:blip r:embed="rId3"/>
          <a:srcRect l="8799" r="13781"/>
          <a:stretch/>
        </p:blipFill>
        <p:spPr>
          <a:xfrm>
            <a:off x="1524600" y="2221920"/>
            <a:ext cx="4714200" cy="3425400"/>
          </a:xfrm>
          <a:prstGeom prst="rect">
            <a:avLst/>
          </a:prstGeom>
          <a:ln w="0">
            <a:noFill/>
          </a:ln>
        </p:spPr>
      </p:pic>
      <p:pic>
        <p:nvPicPr>
          <p:cNvPr id="1111" name="Picture 4"/>
          <p:cNvPicPr/>
          <p:nvPr/>
        </p:nvPicPr>
        <p:blipFill>
          <a:blip r:embed="rId4"/>
          <a:stretch/>
        </p:blipFill>
        <p:spPr>
          <a:xfrm>
            <a:off x="6869160" y="2221920"/>
            <a:ext cx="4567320" cy="3425400"/>
          </a:xfrm>
          <a:prstGeom prst="rect">
            <a:avLst/>
          </a:prstGeom>
          <a:ln w="0">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Colorful abstract pitch deck</Template>
  <TotalTime>531</TotalTime>
  <Words>909</Words>
  <Application>Microsoft Office PowerPoint</Application>
  <PresentationFormat>Widescreen</PresentationFormat>
  <Paragraphs>177</Paragraphs>
  <Slides>21</Slides>
  <Notes>1</Notes>
  <HiddenSlides>0</HiddenSlides>
  <MMClips>0</MMClips>
  <ScaleCrop>false</ScaleCrop>
  <HeadingPairs>
    <vt:vector size="6" baseType="variant">
      <vt:variant>
        <vt:lpstr>Fonts Used</vt:lpstr>
      </vt:variant>
      <vt:variant>
        <vt:i4>5</vt:i4>
      </vt:variant>
      <vt:variant>
        <vt:lpstr>Theme</vt:lpstr>
      </vt:variant>
      <vt:variant>
        <vt:i4>12</vt:i4>
      </vt:variant>
      <vt:variant>
        <vt:lpstr>Slide Titles</vt:lpstr>
      </vt:variant>
      <vt:variant>
        <vt:i4>21</vt:i4>
      </vt:variant>
    </vt:vector>
  </HeadingPairs>
  <TitlesOfParts>
    <vt:vector size="38" baseType="lpstr">
      <vt:lpstr>Arial</vt:lpstr>
      <vt:lpstr>Avenir Next LT Pro</vt:lpstr>
      <vt:lpstr>Symbol</vt:lpstr>
      <vt:lpstr>Times New Roman</vt:lpstr>
      <vt:lpstr>Wingdings</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Smart home for the elderly</vt:lpstr>
      <vt:lpstr>PURPOSE</vt:lpstr>
      <vt:lpstr>PROBLEM</vt:lpstr>
      <vt:lpstr>SOLUTION</vt:lpstr>
      <vt:lpstr>HARDWARE OVERVIEW</vt:lpstr>
      <vt:lpstr>SENSORS USED</vt:lpstr>
      <vt:lpstr>ACTUATORS USED</vt:lpstr>
      <vt:lpstr>HOME LAYOUT</vt:lpstr>
      <vt:lpstr>MODEL</vt:lpstr>
      <vt:lpstr>Potential improvements</vt:lpstr>
      <vt:lpstr>Data collection</vt:lpstr>
      <vt:lpstr>PowerPoint Presentation</vt:lpstr>
      <vt:lpstr>PowerPoint Presentation</vt:lpstr>
      <vt:lpstr>PowerPoint Presentation</vt:lpstr>
      <vt:lpstr>Failure analysis</vt:lpstr>
      <vt:lpstr>Failure analysis</vt:lpstr>
      <vt:lpstr>Team Members</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home for the elderly</dc:title>
  <dc:subject/>
  <dc:creator>Aisha Harris</dc:creator>
  <dc:description/>
  <cp:lastModifiedBy>Aisha Harris</cp:lastModifiedBy>
  <cp:revision>11</cp:revision>
  <dcterms:created xsi:type="dcterms:W3CDTF">2023-05-29T15:24:51Z</dcterms:created>
  <dcterms:modified xsi:type="dcterms:W3CDTF">2023-06-14T04:38:18Z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Notes">
    <vt:i4>1</vt:i4>
  </property>
  <property fmtid="{D5CDD505-2E9C-101B-9397-08002B2CF9AE}" pid="4" name="PresentationFormat">
    <vt:lpwstr>Widescreen</vt:lpwstr>
  </property>
  <property fmtid="{D5CDD505-2E9C-101B-9397-08002B2CF9AE}" pid="5" name="Slides">
    <vt:i4>14</vt:i4>
  </property>
</Properties>
</file>